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5486400" cy="8229600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23A66"/>
    <a:srgbClr val="FEC2E0"/>
    <a:srgbClr val="8C0247"/>
    <a:srgbClr val="FB97A5"/>
    <a:srgbClr val="FFC1E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263" autoAdjust="0"/>
    <p:restoredTop sz="94660"/>
  </p:normalViewPr>
  <p:slideViewPr>
    <p:cSldViewPr snapToGrid="0">
      <p:cViewPr varScale="1">
        <p:scale>
          <a:sx n="86" d="100"/>
          <a:sy n="86" d="100"/>
        </p:scale>
        <p:origin x="3396" y="3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ulie Cebula" userId="f015339e-947d-4819-a308-cb8eb999c1ce" providerId="ADAL" clId="{6FEBBA82-99F6-4017-994D-F3E42565A7A6}"/>
    <pc:docChg chg="undo custSel modSld">
      <pc:chgData name="Julie Cebula" userId="f015339e-947d-4819-a308-cb8eb999c1ce" providerId="ADAL" clId="{6FEBBA82-99F6-4017-994D-F3E42565A7A6}" dt="2022-09-22T06:34:03.722" v="173" actId="404"/>
      <pc:docMkLst>
        <pc:docMk/>
      </pc:docMkLst>
      <pc:sldChg chg="addSp modSp mod">
        <pc:chgData name="Julie Cebula" userId="f015339e-947d-4819-a308-cb8eb999c1ce" providerId="ADAL" clId="{6FEBBA82-99F6-4017-994D-F3E42565A7A6}" dt="2022-09-22T06:34:03.722" v="173" actId="404"/>
        <pc:sldMkLst>
          <pc:docMk/>
          <pc:sldMk cId="4261682744" sldId="256"/>
        </pc:sldMkLst>
      </pc:sldChg>
    </pc:docChg>
  </pc:docChgLst>
  <pc:docChgLst>
    <pc:chgData name="Julie Cebula" userId="f015339e-947d-4819-a308-cb8eb999c1ce" providerId="ADAL" clId="{9C7C7754-ED25-4047-863B-2649374E215B}"/>
    <pc:docChg chg="custSel modSld">
      <pc:chgData name="Julie Cebula" userId="f015339e-947d-4819-a308-cb8eb999c1ce" providerId="ADAL" clId="{9C7C7754-ED25-4047-863B-2649374E215B}" dt="2025-10-01T11:32:15.602" v="5" actId="478"/>
      <pc:docMkLst>
        <pc:docMk/>
      </pc:docMkLst>
      <pc:sldChg chg="delSp modSp mod">
        <pc:chgData name="Julie Cebula" userId="f015339e-947d-4819-a308-cb8eb999c1ce" providerId="ADAL" clId="{9C7C7754-ED25-4047-863B-2649374E215B}" dt="2025-10-01T11:32:15.602" v="5" actId="478"/>
        <pc:sldMkLst>
          <pc:docMk/>
          <pc:sldMk cId="4261682744" sldId="256"/>
        </pc:sldMkLst>
        <pc:spChg chg="del">
          <ac:chgData name="Julie Cebula" userId="f015339e-947d-4819-a308-cb8eb999c1ce" providerId="ADAL" clId="{9C7C7754-ED25-4047-863B-2649374E215B}" dt="2025-10-01T11:32:15.154" v="4" actId="478"/>
          <ac:spMkLst>
            <pc:docMk/>
            <pc:sldMk cId="4261682744" sldId="256"/>
            <ac:spMk id="2" creationId="{640AB693-2161-9768-5DD7-D70EF33ABA28}"/>
          </ac:spMkLst>
        </pc:spChg>
        <pc:spChg chg="del">
          <ac:chgData name="Julie Cebula" userId="f015339e-947d-4819-a308-cb8eb999c1ce" providerId="ADAL" clId="{9C7C7754-ED25-4047-863B-2649374E215B}" dt="2025-10-01T11:32:13.921" v="2" actId="478"/>
          <ac:spMkLst>
            <pc:docMk/>
            <pc:sldMk cId="4261682744" sldId="256"/>
            <ac:spMk id="4" creationId="{3D859FDA-3360-294C-82A4-447540117D7F}"/>
          </ac:spMkLst>
        </pc:spChg>
        <pc:spChg chg="del">
          <ac:chgData name="Julie Cebula" userId="f015339e-947d-4819-a308-cb8eb999c1ce" providerId="ADAL" clId="{9C7C7754-ED25-4047-863B-2649374E215B}" dt="2025-10-01T11:32:12.483" v="0" actId="478"/>
          <ac:spMkLst>
            <pc:docMk/>
            <pc:sldMk cId="4261682744" sldId="256"/>
            <ac:spMk id="11" creationId="{A574A469-D901-98E7-4D21-9A772BD2938C}"/>
          </ac:spMkLst>
        </pc:spChg>
        <pc:spChg chg="del">
          <ac:chgData name="Julie Cebula" userId="f015339e-947d-4819-a308-cb8eb999c1ce" providerId="ADAL" clId="{9C7C7754-ED25-4047-863B-2649374E215B}" dt="2025-10-01T11:32:12.483" v="0" actId="478"/>
          <ac:spMkLst>
            <pc:docMk/>
            <pc:sldMk cId="4261682744" sldId="256"/>
            <ac:spMk id="12" creationId="{F3046A57-6464-D53D-4276-CC23F07A0883}"/>
          </ac:spMkLst>
        </pc:spChg>
        <pc:spChg chg="del mod">
          <ac:chgData name="Julie Cebula" userId="f015339e-947d-4819-a308-cb8eb999c1ce" providerId="ADAL" clId="{9C7C7754-ED25-4047-863B-2649374E215B}" dt="2025-10-01T11:32:15.602" v="5" actId="478"/>
          <ac:spMkLst>
            <pc:docMk/>
            <pc:sldMk cId="4261682744" sldId="256"/>
            <ac:spMk id="13" creationId="{46F088EE-7ED9-DB21-9F05-3CF55A5BE2B0}"/>
          </ac:spMkLst>
        </pc:spChg>
        <pc:spChg chg="del">
          <ac:chgData name="Julie Cebula" userId="f015339e-947d-4819-a308-cb8eb999c1ce" providerId="ADAL" clId="{9C7C7754-ED25-4047-863B-2649374E215B}" dt="2025-10-01T11:32:12.483" v="0" actId="478"/>
          <ac:spMkLst>
            <pc:docMk/>
            <pc:sldMk cId="4261682744" sldId="256"/>
            <ac:spMk id="14" creationId="{BC8C2EBF-5B1D-15E3-BBFE-0703C56971E7}"/>
          </ac:spMkLst>
        </pc:spChg>
        <pc:picChg chg="del">
          <ac:chgData name="Julie Cebula" userId="f015339e-947d-4819-a308-cb8eb999c1ce" providerId="ADAL" clId="{9C7C7754-ED25-4047-863B-2649374E215B}" dt="2025-10-01T11:32:13.567" v="1" actId="478"/>
          <ac:picMkLst>
            <pc:docMk/>
            <pc:sldMk cId="4261682744" sldId="256"/>
            <ac:picMk id="16" creationId="{42AEF3BA-EAC9-43E3-A476-2A988CB1E20B}"/>
          </ac:picMkLst>
        </pc:picChg>
      </pc:sldChg>
    </pc:docChg>
  </pc:docChgLst>
  <pc:docChgLst>
    <pc:chgData name="Julie Cebula" userId="f015339e-947d-4819-a308-cb8eb999c1ce" providerId="ADAL" clId="{6E61E812-0526-4A89-8C96-F2967312AAF6}"/>
    <pc:docChg chg="undo custSel modSld">
      <pc:chgData name="Julie Cebula" userId="f015339e-947d-4819-a308-cb8eb999c1ce" providerId="ADAL" clId="{6E61E812-0526-4A89-8C96-F2967312AAF6}" dt="2023-05-31T10:00:43.306" v="316" actId="207"/>
      <pc:docMkLst>
        <pc:docMk/>
      </pc:docMkLst>
      <pc:sldChg chg="addSp delSp modSp mod">
        <pc:chgData name="Julie Cebula" userId="f015339e-947d-4819-a308-cb8eb999c1ce" providerId="ADAL" clId="{6E61E812-0526-4A89-8C96-F2967312AAF6}" dt="2023-05-31T10:00:43.306" v="316" actId="207"/>
        <pc:sldMkLst>
          <pc:docMk/>
          <pc:sldMk cId="4261682744" sldId="256"/>
        </pc:sldMkLst>
      </pc:sldChg>
    </pc:docChg>
  </pc:docChgLst>
  <pc:docChgLst>
    <pc:chgData name="Julie Cebula" userId="f015339e-947d-4819-a308-cb8eb999c1ce" providerId="ADAL" clId="{3E0DC22A-3271-4109-96F6-AF1052581983}"/>
    <pc:docChg chg="custSel modSld">
      <pc:chgData name="Julie Cebula" userId="f015339e-947d-4819-a308-cb8eb999c1ce" providerId="ADAL" clId="{3E0DC22A-3271-4109-96F6-AF1052581983}" dt="2022-04-26T10:57:41.768" v="1" actId="478"/>
      <pc:docMkLst>
        <pc:docMk/>
      </pc:docMkLst>
      <pc:sldChg chg="delSp mod">
        <pc:chgData name="Julie Cebula" userId="f015339e-947d-4819-a308-cb8eb999c1ce" providerId="ADAL" clId="{3E0DC22A-3271-4109-96F6-AF1052581983}" dt="2022-04-26T10:57:41.768" v="1" actId="478"/>
        <pc:sldMkLst>
          <pc:docMk/>
          <pc:sldMk cId="4261682744" sldId="256"/>
        </pc:sldMkLst>
      </pc:sldChg>
    </pc:docChg>
  </pc:docChgLst>
  <pc:docChgLst>
    <pc:chgData name="Julie Cebula" userId="f015339e-947d-4819-a308-cb8eb999c1ce" providerId="ADAL" clId="{823BC418-8104-4D28-95FF-E8F3404D874A}"/>
    <pc:docChg chg="custSel modSld">
      <pc:chgData name="Julie Cebula" userId="f015339e-947d-4819-a308-cb8eb999c1ce" providerId="ADAL" clId="{823BC418-8104-4D28-95FF-E8F3404D874A}" dt="2022-04-19T13:29:25.863" v="44" actId="167"/>
      <pc:docMkLst>
        <pc:docMk/>
      </pc:docMkLst>
      <pc:sldChg chg="addSp delSp modSp mod">
        <pc:chgData name="Julie Cebula" userId="f015339e-947d-4819-a308-cb8eb999c1ce" providerId="ADAL" clId="{823BC418-8104-4D28-95FF-E8F3404D874A}" dt="2022-04-19T13:29:25.863" v="44" actId="167"/>
        <pc:sldMkLst>
          <pc:docMk/>
          <pc:sldMk cId="4261682744" sldId="256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B67FB6A-8A4D-4AB2-AEF6-C505BBDA092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1346836"/>
            <a:ext cx="4114800" cy="2865120"/>
          </a:xfrm>
        </p:spPr>
        <p:txBody>
          <a:bodyPr anchor="b"/>
          <a:lstStyle>
            <a:lvl1pPr algn="ctr">
              <a:defRPr sz="7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87ECF341-F38A-42D4-B933-F44216A48AF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85800" y="4322446"/>
            <a:ext cx="4114800" cy="1986914"/>
          </a:xfrm>
        </p:spPr>
        <p:txBody>
          <a:bodyPr/>
          <a:lstStyle>
            <a:lvl1pPr marL="0" indent="0" algn="ctr">
              <a:buNone/>
              <a:defRPr sz="2880"/>
            </a:lvl1pPr>
            <a:lvl2pPr marL="548640" indent="0" algn="ctr">
              <a:buNone/>
              <a:defRPr sz="2400"/>
            </a:lvl2pPr>
            <a:lvl3pPr marL="1097280" indent="0" algn="ctr">
              <a:buNone/>
              <a:defRPr sz="2160"/>
            </a:lvl3pPr>
            <a:lvl4pPr marL="1645920" indent="0" algn="ctr">
              <a:buNone/>
              <a:defRPr sz="1920"/>
            </a:lvl4pPr>
            <a:lvl5pPr marL="2194560" indent="0" algn="ctr">
              <a:buNone/>
              <a:defRPr sz="1920"/>
            </a:lvl5pPr>
            <a:lvl6pPr marL="2743200" indent="0" algn="ctr">
              <a:buNone/>
              <a:defRPr sz="1920"/>
            </a:lvl6pPr>
            <a:lvl7pPr marL="3291840" indent="0" algn="ctr">
              <a:buNone/>
              <a:defRPr sz="1920"/>
            </a:lvl7pPr>
            <a:lvl8pPr marL="3840480" indent="0" algn="ctr">
              <a:buNone/>
              <a:defRPr sz="1920"/>
            </a:lvl8pPr>
            <a:lvl9pPr marL="4389120" indent="0" algn="ctr">
              <a:buNone/>
              <a:defRPr sz="1920"/>
            </a:lvl9pPr>
          </a:lstStyle>
          <a:p>
            <a:r>
              <a:rPr lang="da-DK"/>
              <a:t>Klik for at redigere undertiteltypografien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D96151B2-018E-4F21-B762-C4BEE0A5CB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22BADF-ECF0-4448-80F7-567BAD15A583}" type="datetimeFigureOut">
              <a:rPr lang="da-DK" smtClean="0"/>
              <a:t>01-10-2025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6C7F4975-8BE2-4EF4-9A6E-E8D3E93704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4EA0D3DE-9F00-4418-A6C2-94C56F3450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0EE9FA-3288-49EC-818E-DE0244D84F47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8835937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7D17154-0BEE-4F93-9FE6-370FB369C5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025ED4CF-74B6-45EA-BEE3-C8D5FBA261D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8138E16B-A275-4499-994D-0E3CCFA623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22BADF-ECF0-4448-80F7-567BAD15A583}" type="datetimeFigureOut">
              <a:rPr lang="da-DK" smtClean="0"/>
              <a:t>01-10-2025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9AD286BA-C900-4662-A64E-2654D088A0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C3FB35F6-E521-44B4-B79B-A6C19BE0EB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0EE9FA-3288-49EC-818E-DE0244D84F47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5552326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>
            <a:extLst>
              <a:ext uri="{FF2B5EF4-FFF2-40B4-BE49-F238E27FC236}">
                <a16:creationId xmlns:a16="http://schemas.microsoft.com/office/drawing/2014/main" id="{193BF4ED-A368-46C3-881D-C188DD8EA56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3926205" y="438150"/>
            <a:ext cx="1183005" cy="6974206"/>
          </a:xfrm>
        </p:spPr>
        <p:txBody>
          <a:bodyPr vert="eaVert"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63F3B56A-D3C1-4DF7-8987-AB7DFA889CD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377190" y="438150"/>
            <a:ext cx="3480435" cy="6974206"/>
          </a:xfrm>
        </p:spPr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16384C42-8A5A-48F7-9F39-86DA3368E1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22BADF-ECF0-4448-80F7-567BAD15A583}" type="datetimeFigureOut">
              <a:rPr lang="da-DK" smtClean="0"/>
              <a:t>01-10-2025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439574EA-BACE-42D6-9FA0-4D0C29414C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539CD57F-235D-4C67-AB2B-7EFDE58086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0EE9FA-3288-49EC-818E-DE0244D84F47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7590601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1C421F9-2765-4F75-8137-E3168E5FDE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61EC7AF1-3AB7-45D9-A160-D52EA83E53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83ED6E9E-B6D4-4131-A0A9-B7AEB7A55D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22BADF-ECF0-4448-80F7-567BAD15A583}" type="datetimeFigureOut">
              <a:rPr lang="da-DK" smtClean="0"/>
              <a:t>01-10-2025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9BF0FB00-56C5-478F-ADD0-309D9D87F5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AB077781-A4DE-4F87-8B41-AD3B1394B8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0EE9FA-3288-49EC-818E-DE0244D84F47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0569176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F5679ED-11D2-47F4-A8F0-E40EC7ADB7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4333" y="2051686"/>
            <a:ext cx="4732020" cy="3423284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9B136DAC-5DD7-48E7-AC62-D463AA20247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74333" y="5507356"/>
            <a:ext cx="4732020" cy="1800224"/>
          </a:xfrm>
        </p:spPr>
        <p:txBody>
          <a:bodyPr/>
          <a:lstStyle>
            <a:lvl1pPr marL="0" indent="0">
              <a:buNone/>
              <a:defRPr sz="2880">
                <a:solidFill>
                  <a:schemeClr val="tx1">
                    <a:tint val="75000"/>
                  </a:schemeClr>
                </a:solidFill>
              </a:defRPr>
            </a:lvl1pPr>
            <a:lvl2pPr marL="54864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097280" indent="0">
              <a:buNone/>
              <a:defRPr sz="2160">
                <a:solidFill>
                  <a:schemeClr val="tx1">
                    <a:tint val="75000"/>
                  </a:schemeClr>
                </a:solidFill>
              </a:defRPr>
            </a:lvl3pPr>
            <a:lvl4pPr marL="1645920" indent="0">
              <a:buNone/>
              <a:defRPr sz="1920">
                <a:solidFill>
                  <a:schemeClr val="tx1">
                    <a:tint val="75000"/>
                  </a:schemeClr>
                </a:solidFill>
              </a:defRPr>
            </a:lvl4pPr>
            <a:lvl5pPr marL="2194560" indent="0">
              <a:buNone/>
              <a:defRPr sz="1920">
                <a:solidFill>
                  <a:schemeClr val="tx1">
                    <a:tint val="75000"/>
                  </a:schemeClr>
                </a:solidFill>
              </a:defRPr>
            </a:lvl5pPr>
            <a:lvl6pPr marL="2743200" indent="0">
              <a:buNone/>
              <a:defRPr sz="1920">
                <a:solidFill>
                  <a:schemeClr val="tx1">
                    <a:tint val="75000"/>
                  </a:schemeClr>
                </a:solidFill>
              </a:defRPr>
            </a:lvl6pPr>
            <a:lvl7pPr marL="3291840" indent="0">
              <a:buNone/>
              <a:defRPr sz="1920">
                <a:solidFill>
                  <a:schemeClr val="tx1">
                    <a:tint val="75000"/>
                  </a:schemeClr>
                </a:solidFill>
              </a:defRPr>
            </a:lvl7pPr>
            <a:lvl8pPr marL="3840480" indent="0">
              <a:buNone/>
              <a:defRPr sz="1920">
                <a:solidFill>
                  <a:schemeClr val="tx1">
                    <a:tint val="75000"/>
                  </a:schemeClr>
                </a:solidFill>
              </a:defRPr>
            </a:lvl8pPr>
            <a:lvl9pPr marL="4389120" indent="0">
              <a:buNone/>
              <a:defRPr sz="192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1A200A8E-F669-41C8-964B-824213CCA7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22BADF-ECF0-4448-80F7-567BAD15A583}" type="datetimeFigureOut">
              <a:rPr lang="da-DK" smtClean="0"/>
              <a:t>01-10-2025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B6E61D6D-8E0F-483C-AEE6-BF5E98ABD0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AD77EAFA-8660-4E59-8C71-A7A85FDE0C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0EE9FA-3288-49EC-818E-DE0244D84F47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8484971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E7468DF-E939-4143-ADD9-62EAC3DD8E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79EA32BB-F8B8-4742-87F1-2A3900DFA51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77190" y="2190750"/>
            <a:ext cx="2331720" cy="5221606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24F45822-0AB6-463A-B210-FEB7C707B63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2777490" y="2190750"/>
            <a:ext cx="2331720" cy="5221606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C53ED820-6F52-46CD-90EB-6D6E8D9735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22BADF-ECF0-4448-80F7-567BAD15A583}" type="datetimeFigureOut">
              <a:rPr lang="da-DK" smtClean="0"/>
              <a:t>01-10-2025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4AC454C8-4FE2-4186-A7CA-D6912ED250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FF06AEAA-D714-460E-A2CE-1F8FB7EA6B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0EE9FA-3288-49EC-818E-DE0244D84F47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5086973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A4F21F2-84B7-4855-8394-2F7288F328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7905" y="438150"/>
            <a:ext cx="4732020" cy="1590676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FDFDC191-AED5-4F18-BEB8-985ECC03F0A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77905" y="2017396"/>
            <a:ext cx="2321004" cy="988694"/>
          </a:xfrm>
        </p:spPr>
        <p:txBody>
          <a:bodyPr anchor="b"/>
          <a:lstStyle>
            <a:lvl1pPr marL="0" indent="0">
              <a:buNone/>
              <a:defRPr sz="2880" b="1"/>
            </a:lvl1pPr>
            <a:lvl2pPr marL="548640" indent="0">
              <a:buNone/>
              <a:defRPr sz="2400" b="1"/>
            </a:lvl2pPr>
            <a:lvl3pPr marL="1097280" indent="0">
              <a:buNone/>
              <a:defRPr sz="2160" b="1"/>
            </a:lvl3pPr>
            <a:lvl4pPr marL="1645920" indent="0">
              <a:buNone/>
              <a:defRPr sz="1920" b="1"/>
            </a:lvl4pPr>
            <a:lvl5pPr marL="2194560" indent="0">
              <a:buNone/>
              <a:defRPr sz="1920" b="1"/>
            </a:lvl5pPr>
            <a:lvl6pPr marL="2743200" indent="0">
              <a:buNone/>
              <a:defRPr sz="1920" b="1"/>
            </a:lvl6pPr>
            <a:lvl7pPr marL="3291840" indent="0">
              <a:buNone/>
              <a:defRPr sz="1920" b="1"/>
            </a:lvl7pPr>
            <a:lvl8pPr marL="3840480" indent="0">
              <a:buNone/>
              <a:defRPr sz="1920" b="1"/>
            </a:lvl8pPr>
            <a:lvl9pPr marL="4389120" indent="0">
              <a:buNone/>
              <a:defRPr sz="192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BD0C5C2B-7EC3-4884-9C7A-75C00A35CFA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77905" y="3006090"/>
            <a:ext cx="2321004" cy="4421506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tekst 4">
            <a:extLst>
              <a:ext uri="{FF2B5EF4-FFF2-40B4-BE49-F238E27FC236}">
                <a16:creationId xmlns:a16="http://schemas.microsoft.com/office/drawing/2014/main" id="{42B8D5EA-56AD-4C94-8C0B-E15796082B2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2777490" y="2017396"/>
            <a:ext cx="2332435" cy="988694"/>
          </a:xfrm>
        </p:spPr>
        <p:txBody>
          <a:bodyPr anchor="b"/>
          <a:lstStyle>
            <a:lvl1pPr marL="0" indent="0">
              <a:buNone/>
              <a:defRPr sz="2880" b="1"/>
            </a:lvl1pPr>
            <a:lvl2pPr marL="548640" indent="0">
              <a:buNone/>
              <a:defRPr sz="2400" b="1"/>
            </a:lvl2pPr>
            <a:lvl3pPr marL="1097280" indent="0">
              <a:buNone/>
              <a:defRPr sz="2160" b="1"/>
            </a:lvl3pPr>
            <a:lvl4pPr marL="1645920" indent="0">
              <a:buNone/>
              <a:defRPr sz="1920" b="1"/>
            </a:lvl4pPr>
            <a:lvl5pPr marL="2194560" indent="0">
              <a:buNone/>
              <a:defRPr sz="1920" b="1"/>
            </a:lvl5pPr>
            <a:lvl6pPr marL="2743200" indent="0">
              <a:buNone/>
              <a:defRPr sz="1920" b="1"/>
            </a:lvl6pPr>
            <a:lvl7pPr marL="3291840" indent="0">
              <a:buNone/>
              <a:defRPr sz="1920" b="1"/>
            </a:lvl7pPr>
            <a:lvl8pPr marL="3840480" indent="0">
              <a:buNone/>
              <a:defRPr sz="1920" b="1"/>
            </a:lvl8pPr>
            <a:lvl9pPr marL="4389120" indent="0">
              <a:buNone/>
              <a:defRPr sz="192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6" name="Pladsholder til indhold 5">
            <a:extLst>
              <a:ext uri="{FF2B5EF4-FFF2-40B4-BE49-F238E27FC236}">
                <a16:creationId xmlns:a16="http://schemas.microsoft.com/office/drawing/2014/main" id="{C65549D1-E427-41A9-A293-DD9CFCB64A3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2777490" y="3006090"/>
            <a:ext cx="2332435" cy="4421506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7" name="Pladsholder til dato 6">
            <a:extLst>
              <a:ext uri="{FF2B5EF4-FFF2-40B4-BE49-F238E27FC236}">
                <a16:creationId xmlns:a16="http://schemas.microsoft.com/office/drawing/2014/main" id="{32581FB4-0AD1-4B9D-81E7-AAFFFA7610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22BADF-ECF0-4448-80F7-567BAD15A583}" type="datetimeFigureOut">
              <a:rPr lang="da-DK" smtClean="0"/>
              <a:t>01-10-2025</a:t>
            </a:fld>
            <a:endParaRPr lang="da-DK"/>
          </a:p>
        </p:txBody>
      </p:sp>
      <p:sp>
        <p:nvSpPr>
          <p:cNvPr id="8" name="Pladsholder til sidefod 7">
            <a:extLst>
              <a:ext uri="{FF2B5EF4-FFF2-40B4-BE49-F238E27FC236}">
                <a16:creationId xmlns:a16="http://schemas.microsoft.com/office/drawing/2014/main" id="{25CECB9A-64E3-48C6-AE08-449655C63A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slidenummer 8">
            <a:extLst>
              <a:ext uri="{FF2B5EF4-FFF2-40B4-BE49-F238E27FC236}">
                <a16:creationId xmlns:a16="http://schemas.microsoft.com/office/drawing/2014/main" id="{1E13430C-603A-4AAD-B02B-95B8160EE8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0EE9FA-3288-49EC-818E-DE0244D84F47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3144523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EA4F535-0D3E-4BEE-B6CF-A892146228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dato 2">
            <a:extLst>
              <a:ext uri="{FF2B5EF4-FFF2-40B4-BE49-F238E27FC236}">
                <a16:creationId xmlns:a16="http://schemas.microsoft.com/office/drawing/2014/main" id="{C299E349-A999-45CF-88C4-15FF6AA075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22BADF-ECF0-4448-80F7-567BAD15A583}" type="datetimeFigureOut">
              <a:rPr lang="da-DK" smtClean="0"/>
              <a:t>01-10-2025</a:t>
            </a:fld>
            <a:endParaRPr lang="da-DK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057EE635-7B3C-406B-8174-97E60ADB0B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54E53DB9-F0BA-4D85-9BCC-169417C0D4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0EE9FA-3288-49EC-818E-DE0244D84F47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2755516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>
            <a:extLst>
              <a:ext uri="{FF2B5EF4-FFF2-40B4-BE49-F238E27FC236}">
                <a16:creationId xmlns:a16="http://schemas.microsoft.com/office/drawing/2014/main" id="{3B677DF7-D3A8-442A-856E-FE7CECB68D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22BADF-ECF0-4448-80F7-567BAD15A583}" type="datetimeFigureOut">
              <a:rPr lang="da-DK" smtClean="0"/>
              <a:t>01-10-2025</a:t>
            </a:fld>
            <a:endParaRPr lang="da-DK"/>
          </a:p>
        </p:txBody>
      </p:sp>
      <p:sp>
        <p:nvSpPr>
          <p:cNvPr id="3" name="Pladsholder til sidefod 2">
            <a:extLst>
              <a:ext uri="{FF2B5EF4-FFF2-40B4-BE49-F238E27FC236}">
                <a16:creationId xmlns:a16="http://schemas.microsoft.com/office/drawing/2014/main" id="{2E65F359-5564-41AF-BE5E-8C2CE932B1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C27E93E3-F0DB-41D2-9B5D-9A8D16ACD0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0EE9FA-3288-49EC-818E-DE0244D84F47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5332754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7AAC386-2AD5-480C-8C08-BCDA13E6CA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7905" y="548640"/>
            <a:ext cx="1769507" cy="1920240"/>
          </a:xfrm>
        </p:spPr>
        <p:txBody>
          <a:bodyPr anchor="b"/>
          <a:lstStyle>
            <a:lvl1pPr>
              <a:defRPr sz="384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EF88FACF-D3CB-4342-8E47-60968E7A83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32435" y="1184911"/>
            <a:ext cx="2777490" cy="5848350"/>
          </a:xfrm>
        </p:spPr>
        <p:txBody>
          <a:bodyPr/>
          <a:lstStyle>
            <a:lvl1pPr>
              <a:defRPr sz="3840"/>
            </a:lvl1pPr>
            <a:lvl2pPr>
              <a:defRPr sz="3360"/>
            </a:lvl2pPr>
            <a:lvl3pPr>
              <a:defRPr sz="288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77EAFCAC-0730-4B0B-B207-2003597A5F0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377905" y="2468880"/>
            <a:ext cx="1769507" cy="4573906"/>
          </a:xfrm>
        </p:spPr>
        <p:txBody>
          <a:bodyPr/>
          <a:lstStyle>
            <a:lvl1pPr marL="0" indent="0">
              <a:buNone/>
              <a:defRPr sz="1920"/>
            </a:lvl1pPr>
            <a:lvl2pPr marL="548640" indent="0">
              <a:buNone/>
              <a:defRPr sz="1680"/>
            </a:lvl2pPr>
            <a:lvl3pPr marL="1097280" indent="0">
              <a:buNone/>
              <a:defRPr sz="1440"/>
            </a:lvl3pPr>
            <a:lvl4pPr marL="1645920" indent="0">
              <a:buNone/>
              <a:defRPr sz="1200"/>
            </a:lvl4pPr>
            <a:lvl5pPr marL="2194560" indent="0">
              <a:buNone/>
              <a:defRPr sz="1200"/>
            </a:lvl5pPr>
            <a:lvl6pPr marL="2743200" indent="0">
              <a:buNone/>
              <a:defRPr sz="1200"/>
            </a:lvl6pPr>
            <a:lvl7pPr marL="3291840" indent="0">
              <a:buNone/>
              <a:defRPr sz="1200"/>
            </a:lvl7pPr>
            <a:lvl8pPr marL="3840480" indent="0">
              <a:buNone/>
              <a:defRPr sz="1200"/>
            </a:lvl8pPr>
            <a:lvl9pPr marL="4389120" indent="0">
              <a:buNone/>
              <a:defRPr sz="12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33B1A392-A403-40FA-AA85-4ED03B47E2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22BADF-ECF0-4448-80F7-567BAD15A583}" type="datetimeFigureOut">
              <a:rPr lang="da-DK" smtClean="0"/>
              <a:t>01-10-2025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661342A0-DA16-4448-98EE-498E804DFB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0850CDA3-422C-40DB-A53D-34E92156D2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0EE9FA-3288-49EC-818E-DE0244D84F47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8760596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BC0E3EC-0A32-4224-8872-7C19A4815E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7905" y="548640"/>
            <a:ext cx="1769507" cy="1920240"/>
          </a:xfrm>
        </p:spPr>
        <p:txBody>
          <a:bodyPr anchor="b"/>
          <a:lstStyle>
            <a:lvl1pPr>
              <a:defRPr sz="384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billede 2">
            <a:extLst>
              <a:ext uri="{FF2B5EF4-FFF2-40B4-BE49-F238E27FC236}">
                <a16:creationId xmlns:a16="http://schemas.microsoft.com/office/drawing/2014/main" id="{C19B2F5A-DDCB-4235-944A-2840B3F44D6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2332435" y="1184911"/>
            <a:ext cx="2777490" cy="5848350"/>
          </a:xfrm>
        </p:spPr>
        <p:txBody>
          <a:bodyPr/>
          <a:lstStyle>
            <a:lvl1pPr marL="0" indent="0">
              <a:buNone/>
              <a:defRPr sz="3840"/>
            </a:lvl1pPr>
            <a:lvl2pPr marL="548640" indent="0">
              <a:buNone/>
              <a:defRPr sz="3360"/>
            </a:lvl2pPr>
            <a:lvl3pPr marL="1097280" indent="0">
              <a:buNone/>
              <a:defRPr sz="2880"/>
            </a:lvl3pPr>
            <a:lvl4pPr marL="1645920" indent="0">
              <a:buNone/>
              <a:defRPr sz="2400"/>
            </a:lvl4pPr>
            <a:lvl5pPr marL="2194560" indent="0">
              <a:buNone/>
              <a:defRPr sz="2400"/>
            </a:lvl5pPr>
            <a:lvl6pPr marL="2743200" indent="0">
              <a:buNone/>
              <a:defRPr sz="2400"/>
            </a:lvl6pPr>
            <a:lvl7pPr marL="3291840" indent="0">
              <a:buNone/>
              <a:defRPr sz="2400"/>
            </a:lvl7pPr>
            <a:lvl8pPr marL="3840480" indent="0">
              <a:buNone/>
              <a:defRPr sz="2400"/>
            </a:lvl8pPr>
            <a:lvl9pPr marL="4389120" indent="0">
              <a:buNone/>
              <a:defRPr sz="2400"/>
            </a:lvl9pPr>
          </a:lstStyle>
          <a:p>
            <a:endParaRPr lang="da-DK"/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65F2F2D9-1B4E-459E-ABA9-15AAF1DEED6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377905" y="2468880"/>
            <a:ext cx="1769507" cy="4573906"/>
          </a:xfrm>
        </p:spPr>
        <p:txBody>
          <a:bodyPr/>
          <a:lstStyle>
            <a:lvl1pPr marL="0" indent="0">
              <a:buNone/>
              <a:defRPr sz="1920"/>
            </a:lvl1pPr>
            <a:lvl2pPr marL="548640" indent="0">
              <a:buNone/>
              <a:defRPr sz="1680"/>
            </a:lvl2pPr>
            <a:lvl3pPr marL="1097280" indent="0">
              <a:buNone/>
              <a:defRPr sz="1440"/>
            </a:lvl3pPr>
            <a:lvl4pPr marL="1645920" indent="0">
              <a:buNone/>
              <a:defRPr sz="1200"/>
            </a:lvl4pPr>
            <a:lvl5pPr marL="2194560" indent="0">
              <a:buNone/>
              <a:defRPr sz="1200"/>
            </a:lvl5pPr>
            <a:lvl6pPr marL="2743200" indent="0">
              <a:buNone/>
              <a:defRPr sz="1200"/>
            </a:lvl6pPr>
            <a:lvl7pPr marL="3291840" indent="0">
              <a:buNone/>
              <a:defRPr sz="1200"/>
            </a:lvl7pPr>
            <a:lvl8pPr marL="3840480" indent="0">
              <a:buNone/>
              <a:defRPr sz="1200"/>
            </a:lvl8pPr>
            <a:lvl9pPr marL="4389120" indent="0">
              <a:buNone/>
              <a:defRPr sz="12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A78DB9FC-EA58-49B8-8868-B66E117476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22BADF-ECF0-4448-80F7-567BAD15A583}" type="datetimeFigureOut">
              <a:rPr lang="da-DK" smtClean="0"/>
              <a:t>01-10-2025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6848E197-FBDF-4482-AE95-8503B613FE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E4B1C6FE-BA0F-4AD5-85FD-9455D98BB1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0EE9FA-3288-49EC-818E-DE0244D84F47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9777369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>
            <a:extLst>
              <a:ext uri="{FF2B5EF4-FFF2-40B4-BE49-F238E27FC236}">
                <a16:creationId xmlns:a16="http://schemas.microsoft.com/office/drawing/2014/main" id="{199E1ACA-D33E-46D1-B5E8-812074C1EE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7190" y="438150"/>
            <a:ext cx="4732020" cy="159067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3350822D-593D-45FF-9A96-18A13950ACD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77190" y="2190750"/>
            <a:ext cx="4732020" cy="522160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DA43278C-B6CA-4813-9670-021FCFC0238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77190" y="7627621"/>
            <a:ext cx="1234440" cy="4381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4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22BADF-ECF0-4448-80F7-567BAD15A583}" type="datetimeFigureOut">
              <a:rPr lang="da-DK" smtClean="0"/>
              <a:t>01-10-2025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F4E84BEB-BFB7-416B-A015-34C1A107532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817370" y="7627621"/>
            <a:ext cx="1851660" cy="4381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4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6E607A2E-0F43-4CE9-B8C3-16A448C859B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874770" y="7627621"/>
            <a:ext cx="1234440" cy="4381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4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0EE9FA-3288-49EC-818E-DE0244D84F47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8654142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1097280" rtl="0" eaLnBrk="1" latinLnBrk="0" hangingPunct="1">
        <a:lnSpc>
          <a:spcPct val="90000"/>
        </a:lnSpc>
        <a:spcBef>
          <a:spcPct val="0"/>
        </a:spcBef>
        <a:buNone/>
        <a:defRPr sz="528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74320" indent="-274320" algn="l" defTabSz="1097280" rtl="0" eaLnBrk="1" latinLnBrk="0" hangingPunct="1">
        <a:lnSpc>
          <a:spcPct val="90000"/>
        </a:lnSpc>
        <a:spcBef>
          <a:spcPts val="1200"/>
        </a:spcBef>
        <a:buFont typeface="Arial" panose="020B0604020202020204" pitchFamily="34" charset="0"/>
        <a:buChar char="•"/>
        <a:defRPr sz="336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74320" algn="l" defTabSz="109728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2880" kern="1200">
          <a:solidFill>
            <a:schemeClr val="tx1"/>
          </a:solidFill>
          <a:latin typeface="+mn-lt"/>
          <a:ea typeface="+mn-ea"/>
          <a:cs typeface="+mn-cs"/>
        </a:defRPr>
      </a:lvl2pPr>
      <a:lvl3pPr marL="1371600" indent="-274320" algn="l" defTabSz="109728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indent="-274320" algn="l" defTabSz="109728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2160" kern="1200">
          <a:solidFill>
            <a:schemeClr val="tx1"/>
          </a:solidFill>
          <a:latin typeface="+mn-lt"/>
          <a:ea typeface="+mn-ea"/>
          <a:cs typeface="+mn-cs"/>
        </a:defRPr>
      </a:lvl4pPr>
      <a:lvl5pPr marL="2468880" indent="-274320" algn="l" defTabSz="109728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2160" kern="1200">
          <a:solidFill>
            <a:schemeClr val="tx1"/>
          </a:solidFill>
          <a:latin typeface="+mn-lt"/>
          <a:ea typeface="+mn-ea"/>
          <a:cs typeface="+mn-cs"/>
        </a:defRPr>
      </a:lvl5pPr>
      <a:lvl6pPr marL="3017520" indent="-274320" algn="l" defTabSz="109728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2160" kern="1200">
          <a:solidFill>
            <a:schemeClr val="tx1"/>
          </a:solidFill>
          <a:latin typeface="+mn-lt"/>
          <a:ea typeface="+mn-ea"/>
          <a:cs typeface="+mn-cs"/>
        </a:defRPr>
      </a:lvl6pPr>
      <a:lvl7pPr marL="3566160" indent="-274320" algn="l" defTabSz="109728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2160" kern="1200">
          <a:solidFill>
            <a:schemeClr val="tx1"/>
          </a:solidFill>
          <a:latin typeface="+mn-lt"/>
          <a:ea typeface="+mn-ea"/>
          <a:cs typeface="+mn-cs"/>
        </a:defRPr>
      </a:lvl7pPr>
      <a:lvl8pPr marL="4114800" indent="-274320" algn="l" defTabSz="109728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2160" kern="1200">
          <a:solidFill>
            <a:schemeClr val="tx1"/>
          </a:solidFill>
          <a:latin typeface="+mn-lt"/>
          <a:ea typeface="+mn-ea"/>
          <a:cs typeface="+mn-cs"/>
        </a:defRPr>
      </a:lvl8pPr>
      <a:lvl9pPr marL="4663440" indent="-274320" algn="l" defTabSz="109728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216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109728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algn="l" defTabSz="109728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2pPr>
      <a:lvl3pPr marL="1097280" algn="l" defTabSz="109728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3pPr>
      <a:lvl4pPr marL="1645920" algn="l" defTabSz="109728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4pPr>
      <a:lvl5pPr marL="2194560" algn="l" defTabSz="109728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5pPr>
      <a:lvl6pPr marL="2743200" algn="l" defTabSz="109728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6pPr>
      <a:lvl7pPr marL="3291840" algn="l" defTabSz="109728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7pPr>
      <a:lvl8pPr marL="3840480" algn="l" defTabSz="109728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8pPr>
      <a:lvl9pPr marL="4389120" algn="l" defTabSz="109728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kstfelt 4">
            <a:extLst>
              <a:ext uri="{FF2B5EF4-FFF2-40B4-BE49-F238E27FC236}">
                <a16:creationId xmlns:a16="http://schemas.microsoft.com/office/drawing/2014/main" id="{C6C33FCD-FEFA-8421-304F-832EB619FC8C}"/>
              </a:ext>
            </a:extLst>
          </p:cNvPr>
          <p:cNvSpPr txBox="1"/>
          <p:nvPr/>
        </p:nvSpPr>
        <p:spPr>
          <a:xfrm>
            <a:off x="0" y="351692"/>
            <a:ext cx="54864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3200" b="1" dirty="0">
                <a:solidFill>
                  <a:schemeClr val="bg1"/>
                </a:solidFill>
                <a:latin typeface="72 Black" panose="020B0A04030603020204" pitchFamily="34" charset="0"/>
                <a:cs typeface="72 Black" panose="020B0A04030603020204" pitchFamily="34" charset="0"/>
              </a:rPr>
              <a:t>KÆMPE BANKOSPIL</a:t>
            </a:r>
          </a:p>
          <a:p>
            <a:pPr algn="ctr"/>
            <a:r>
              <a:rPr lang="da-DK" sz="3200" b="1" dirty="0">
                <a:solidFill>
                  <a:schemeClr val="bg1"/>
                </a:solidFill>
                <a:latin typeface="72 Black" panose="020B0A04030603020204" pitchFamily="34" charset="0"/>
                <a:cs typeface="72 Black" panose="020B0A04030603020204" pitchFamily="34" charset="0"/>
              </a:rPr>
              <a:t>FOR STØT BRYSTERNE</a:t>
            </a:r>
          </a:p>
        </p:txBody>
      </p:sp>
    </p:spTree>
    <p:extLst>
      <p:ext uri="{BB962C8B-B14F-4D97-AF65-F5344CB8AC3E}">
        <p14:creationId xmlns:p14="http://schemas.microsoft.com/office/powerpoint/2010/main" val="42616827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209</TotalTime>
  <Words>5</Words>
  <Application>Microsoft Office PowerPoint</Application>
  <PresentationFormat>Brugerdefineret</PresentationFormat>
  <Paragraphs>2</Paragraphs>
  <Slides>1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4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1</vt:i4>
      </vt:variant>
    </vt:vector>
  </HeadingPairs>
  <TitlesOfParts>
    <vt:vector size="6" baseType="lpstr">
      <vt:lpstr>72 Black</vt:lpstr>
      <vt:lpstr>Arial</vt:lpstr>
      <vt:lpstr>Calibri</vt:lpstr>
      <vt:lpstr>Calibri Light</vt:lpstr>
      <vt:lpstr>Office-tema</vt:lpstr>
      <vt:lpstr>PowerPoint-præsentation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PowerPoint-præsentation</dc:title>
  <dc:creator>Julie Cebula</dc:creator>
  <cp:lastModifiedBy>Julie Cebula</cp:lastModifiedBy>
  <cp:revision>1</cp:revision>
  <dcterms:created xsi:type="dcterms:W3CDTF">2022-04-19T12:10:50Z</dcterms:created>
  <dcterms:modified xsi:type="dcterms:W3CDTF">2025-10-01T11:32:17Z</dcterms:modified>
</cp:coreProperties>
</file>