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6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8FB6AB-3DBC-460E-A2F4-E4C8530E0ACD}" v="8" dt="2023-05-31T10:02:22.7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4" d="100"/>
          <a:sy n="64" d="100"/>
        </p:scale>
        <p:origin x="239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Cebula" userId="f015339e-947d-4819-a308-cb8eb999c1ce" providerId="ADAL" clId="{F58FB6AB-3DBC-460E-A2F4-E4C8530E0ACD}"/>
    <pc:docChg chg="modSld">
      <pc:chgData name="Julie Cebula" userId="f015339e-947d-4819-a308-cb8eb999c1ce" providerId="ADAL" clId="{F58FB6AB-3DBC-460E-A2F4-E4C8530E0ACD}" dt="2023-05-31T10:02:55.464" v="83" actId="20577"/>
      <pc:docMkLst>
        <pc:docMk/>
      </pc:docMkLst>
      <pc:sldChg chg="addSp delSp modSp mod">
        <pc:chgData name="Julie Cebula" userId="f015339e-947d-4819-a308-cb8eb999c1ce" providerId="ADAL" clId="{F58FB6AB-3DBC-460E-A2F4-E4C8530E0ACD}" dt="2023-05-31T10:02:55.464" v="83" actId="20577"/>
        <pc:sldMkLst>
          <pc:docMk/>
          <pc:sldMk cId="3130984509" sldId="256"/>
        </pc:sldMkLst>
        <pc:spChg chg="add del mod">
          <ac:chgData name="Julie Cebula" userId="f015339e-947d-4819-a308-cb8eb999c1ce" providerId="ADAL" clId="{F58FB6AB-3DBC-460E-A2F4-E4C8530E0ACD}" dt="2023-05-31T10:01:07.877" v="1"/>
          <ac:spMkLst>
            <pc:docMk/>
            <pc:sldMk cId="3130984509" sldId="256"/>
            <ac:spMk id="2" creationId="{2660045A-D351-6862-F19E-7AEFB0DC20EE}"/>
          </ac:spMkLst>
        </pc:spChg>
        <pc:spChg chg="add del mod">
          <ac:chgData name="Julie Cebula" userId="f015339e-947d-4819-a308-cb8eb999c1ce" providerId="ADAL" clId="{F58FB6AB-3DBC-460E-A2F4-E4C8530E0ACD}" dt="2023-05-31T10:01:07.877" v="1"/>
          <ac:spMkLst>
            <pc:docMk/>
            <pc:sldMk cId="3130984509" sldId="256"/>
            <ac:spMk id="3" creationId="{3E4A7795-71F7-9305-2EB2-B7AC520FE032}"/>
          </ac:spMkLst>
        </pc:spChg>
        <pc:spChg chg="add del mod">
          <ac:chgData name="Julie Cebula" userId="f015339e-947d-4819-a308-cb8eb999c1ce" providerId="ADAL" clId="{F58FB6AB-3DBC-460E-A2F4-E4C8530E0ACD}" dt="2023-05-31T10:01:07.877" v="1"/>
          <ac:spMkLst>
            <pc:docMk/>
            <pc:sldMk cId="3130984509" sldId="256"/>
            <ac:spMk id="5" creationId="{492B76F7-CC36-C332-932F-331F44B13A33}"/>
          </ac:spMkLst>
        </pc:spChg>
        <pc:spChg chg="add del mod">
          <ac:chgData name="Julie Cebula" userId="f015339e-947d-4819-a308-cb8eb999c1ce" providerId="ADAL" clId="{F58FB6AB-3DBC-460E-A2F4-E4C8530E0ACD}" dt="2023-05-31T10:01:07.877" v="1"/>
          <ac:spMkLst>
            <pc:docMk/>
            <pc:sldMk cId="3130984509" sldId="256"/>
            <ac:spMk id="6" creationId="{49D1E6B4-441B-A002-B1F5-F85599DD48DC}"/>
          </ac:spMkLst>
        </pc:spChg>
        <pc:spChg chg="add del mod">
          <ac:chgData name="Julie Cebula" userId="f015339e-947d-4819-a308-cb8eb999c1ce" providerId="ADAL" clId="{F58FB6AB-3DBC-460E-A2F4-E4C8530E0ACD}" dt="2023-05-31T10:01:07.877" v="1"/>
          <ac:spMkLst>
            <pc:docMk/>
            <pc:sldMk cId="3130984509" sldId="256"/>
            <ac:spMk id="7" creationId="{1F4E4926-6BFB-1C80-162A-A68E0B10C011}"/>
          </ac:spMkLst>
        </pc:spChg>
        <pc:spChg chg="add del mod">
          <ac:chgData name="Julie Cebula" userId="f015339e-947d-4819-a308-cb8eb999c1ce" providerId="ADAL" clId="{F58FB6AB-3DBC-460E-A2F4-E4C8530E0ACD}" dt="2023-05-31T10:01:07.877" v="1"/>
          <ac:spMkLst>
            <pc:docMk/>
            <pc:sldMk cId="3130984509" sldId="256"/>
            <ac:spMk id="8" creationId="{B042C476-2744-2A1B-5741-938F23034E84}"/>
          </ac:spMkLst>
        </pc:spChg>
        <pc:spChg chg="add mod">
          <ac:chgData name="Julie Cebula" userId="f015339e-947d-4819-a308-cb8eb999c1ce" providerId="ADAL" clId="{F58FB6AB-3DBC-460E-A2F4-E4C8530E0ACD}" dt="2023-05-31T10:01:19.709" v="5" actId="14100"/>
          <ac:spMkLst>
            <pc:docMk/>
            <pc:sldMk cId="3130984509" sldId="256"/>
            <ac:spMk id="9" creationId="{CDAEAD98-7F3A-DB87-D1E6-25DA859ECF55}"/>
          </ac:spMkLst>
        </pc:spChg>
        <pc:spChg chg="add mod">
          <ac:chgData name="Julie Cebula" userId="f015339e-947d-4819-a308-cb8eb999c1ce" providerId="ADAL" clId="{F58FB6AB-3DBC-460E-A2F4-E4C8530E0ACD}" dt="2023-05-31T10:02:43.992" v="64" actId="1035"/>
          <ac:spMkLst>
            <pc:docMk/>
            <pc:sldMk cId="3130984509" sldId="256"/>
            <ac:spMk id="10" creationId="{16CB1B57-2B00-7A5E-120C-C8F012FD5703}"/>
          </ac:spMkLst>
        </pc:spChg>
        <pc:spChg chg="add mod">
          <ac:chgData name="Julie Cebula" userId="f015339e-947d-4819-a308-cb8eb999c1ce" providerId="ADAL" clId="{F58FB6AB-3DBC-460E-A2F4-E4C8530E0ACD}" dt="2023-05-31T10:02:43.992" v="64" actId="1035"/>
          <ac:spMkLst>
            <pc:docMk/>
            <pc:sldMk cId="3130984509" sldId="256"/>
            <ac:spMk id="11" creationId="{DD387F77-1D23-B78B-E5AF-C4F0755BE90D}"/>
          </ac:spMkLst>
        </pc:spChg>
        <pc:spChg chg="add mod">
          <ac:chgData name="Julie Cebula" userId="f015339e-947d-4819-a308-cb8eb999c1ce" providerId="ADAL" clId="{F58FB6AB-3DBC-460E-A2F4-E4C8530E0ACD}" dt="2023-05-31T10:02:11.925" v="26" actId="14100"/>
          <ac:spMkLst>
            <pc:docMk/>
            <pc:sldMk cId="3130984509" sldId="256"/>
            <ac:spMk id="13" creationId="{5B8E2A30-B4C4-A135-E4B5-11A896F6DFCF}"/>
          </ac:spMkLst>
        </pc:spChg>
        <pc:spChg chg="add mod">
          <ac:chgData name="Julie Cebula" userId="f015339e-947d-4819-a308-cb8eb999c1ce" providerId="ADAL" clId="{F58FB6AB-3DBC-460E-A2F4-E4C8530E0ACD}" dt="2023-05-31T10:02:15.263" v="27" actId="1076"/>
          <ac:spMkLst>
            <pc:docMk/>
            <pc:sldMk cId="3130984509" sldId="256"/>
            <ac:spMk id="14" creationId="{D86E1EE0-1BB9-54CD-3EC6-80ABCDA90F11}"/>
          </ac:spMkLst>
        </pc:spChg>
        <pc:spChg chg="add mod">
          <ac:chgData name="Julie Cebula" userId="f015339e-947d-4819-a308-cb8eb999c1ce" providerId="ADAL" clId="{F58FB6AB-3DBC-460E-A2F4-E4C8530E0ACD}" dt="2023-05-31T10:02:55.464" v="83" actId="20577"/>
          <ac:spMkLst>
            <pc:docMk/>
            <pc:sldMk cId="3130984509" sldId="256"/>
            <ac:spMk id="15" creationId="{6AA31180-3BAC-7A21-F4F5-A6F2397E9FF2}"/>
          </ac:spMkLst>
        </pc:spChg>
        <pc:picChg chg="add del mod">
          <ac:chgData name="Julie Cebula" userId="f015339e-947d-4819-a308-cb8eb999c1ce" providerId="ADAL" clId="{F58FB6AB-3DBC-460E-A2F4-E4C8530E0ACD}" dt="2023-05-31T10:01:07.877" v="1"/>
          <ac:picMkLst>
            <pc:docMk/>
            <pc:sldMk cId="3130984509" sldId="256"/>
            <ac:picMk id="4" creationId="{C9C768F7-430D-D4AD-7267-FCE3C0A79BFB}"/>
          </ac:picMkLst>
        </pc:picChg>
        <pc:picChg chg="add mod">
          <ac:chgData name="Julie Cebula" userId="f015339e-947d-4819-a308-cb8eb999c1ce" providerId="ADAL" clId="{F58FB6AB-3DBC-460E-A2F4-E4C8530E0ACD}" dt="2023-05-31T10:01:57.434" v="23" actId="1076"/>
          <ac:picMkLst>
            <pc:docMk/>
            <pc:sldMk cId="3130984509" sldId="256"/>
            <ac:picMk id="12" creationId="{A91E452E-ABF1-6A12-D16B-8095B869137F}"/>
          </ac:picMkLst>
        </pc:picChg>
      </pc:sldChg>
    </pc:docChg>
  </pc:docChgLst>
  <pc:docChgLst>
    <pc:chgData name="Julie Cebula" userId="f015339e-947d-4819-a308-cb8eb999c1ce" providerId="ADAL" clId="{A2459954-187D-40CE-B33C-0487A527B7E1}"/>
    <pc:docChg chg="undo custSel modSld">
      <pc:chgData name="Julie Cebula" userId="f015339e-947d-4819-a308-cb8eb999c1ce" providerId="ADAL" clId="{A2459954-187D-40CE-B33C-0487A527B7E1}" dt="2022-04-20T11:24:32.617" v="253" actId="478"/>
      <pc:docMkLst>
        <pc:docMk/>
      </pc:docMkLst>
      <pc:sldChg chg="addSp delSp modSp mod">
        <pc:chgData name="Julie Cebula" userId="f015339e-947d-4819-a308-cb8eb999c1ce" providerId="ADAL" clId="{A2459954-187D-40CE-B33C-0487A527B7E1}" dt="2022-04-20T11:24:32.617" v="253" actId="478"/>
        <pc:sldMkLst>
          <pc:docMk/>
          <pc:sldMk cId="3130984509" sldId="256"/>
        </pc:sldMkLst>
        <pc:spChg chg="del">
          <ac:chgData name="Julie Cebula" userId="f015339e-947d-4819-a308-cb8eb999c1ce" providerId="ADAL" clId="{A2459954-187D-40CE-B33C-0487A527B7E1}" dt="2022-04-20T10:52:44.958" v="0" actId="478"/>
          <ac:spMkLst>
            <pc:docMk/>
            <pc:sldMk cId="3130984509" sldId="256"/>
            <ac:spMk id="2" creationId="{3F194974-60EC-47A7-8FF1-F70B68B97D26}"/>
          </ac:spMkLst>
        </pc:spChg>
        <pc:spChg chg="del">
          <ac:chgData name="Julie Cebula" userId="f015339e-947d-4819-a308-cb8eb999c1ce" providerId="ADAL" clId="{A2459954-187D-40CE-B33C-0487A527B7E1}" dt="2022-04-20T10:52:46.814" v="1" actId="478"/>
          <ac:spMkLst>
            <pc:docMk/>
            <pc:sldMk cId="3130984509" sldId="256"/>
            <ac:spMk id="3" creationId="{4944CDB7-9692-44B9-8DF0-1A39A21C7A92}"/>
          </ac:spMkLst>
        </pc:spChg>
        <pc:spChg chg="add del mod ord">
          <ac:chgData name="Julie Cebula" userId="f015339e-947d-4819-a308-cb8eb999c1ce" providerId="ADAL" clId="{A2459954-187D-40CE-B33C-0487A527B7E1}" dt="2022-04-20T11:24:29.759" v="250" actId="478"/>
          <ac:spMkLst>
            <pc:docMk/>
            <pc:sldMk cId="3130984509" sldId="256"/>
            <ac:spMk id="4" creationId="{0E4BFBAD-D6DB-4780-A5F8-FB7A84962FEF}"/>
          </ac:spMkLst>
        </pc:spChg>
        <pc:spChg chg="add del mod">
          <ac:chgData name="Julie Cebula" userId="f015339e-947d-4819-a308-cb8eb999c1ce" providerId="ADAL" clId="{A2459954-187D-40CE-B33C-0487A527B7E1}" dt="2022-04-20T11:24:31.234" v="252" actId="478"/>
          <ac:spMkLst>
            <pc:docMk/>
            <pc:sldMk cId="3130984509" sldId="256"/>
            <ac:spMk id="5" creationId="{6A0D00F7-56F4-4FAA-A5A3-907FA2332370}"/>
          </ac:spMkLst>
        </pc:spChg>
        <pc:spChg chg="add del mod">
          <ac:chgData name="Julie Cebula" userId="f015339e-947d-4819-a308-cb8eb999c1ce" providerId="ADAL" clId="{A2459954-187D-40CE-B33C-0487A527B7E1}" dt="2022-04-20T11:24:29.267" v="249" actId="478"/>
          <ac:spMkLst>
            <pc:docMk/>
            <pc:sldMk cId="3130984509" sldId="256"/>
            <ac:spMk id="6" creationId="{15781DD9-5F59-4E55-9B70-7D7B23442232}"/>
          </ac:spMkLst>
        </pc:spChg>
        <pc:spChg chg="add del mod">
          <ac:chgData name="Julie Cebula" userId="f015339e-947d-4819-a308-cb8eb999c1ce" providerId="ADAL" clId="{A2459954-187D-40CE-B33C-0487A527B7E1}" dt="2022-04-20T11:24:29.267" v="249" actId="478"/>
          <ac:spMkLst>
            <pc:docMk/>
            <pc:sldMk cId="3130984509" sldId="256"/>
            <ac:spMk id="7" creationId="{1607A396-9DC3-45AE-B7CB-F80047AB13AA}"/>
          </ac:spMkLst>
        </pc:spChg>
        <pc:spChg chg="add del mod">
          <ac:chgData name="Julie Cebula" userId="f015339e-947d-4819-a308-cb8eb999c1ce" providerId="ADAL" clId="{A2459954-187D-40CE-B33C-0487A527B7E1}" dt="2022-04-20T11:24:32.617" v="253" actId="478"/>
          <ac:spMkLst>
            <pc:docMk/>
            <pc:sldMk cId="3130984509" sldId="256"/>
            <ac:spMk id="8" creationId="{3067965A-E4AD-44DB-BD8F-76FFE51AC187}"/>
          </ac:spMkLst>
        </pc:spChg>
        <pc:picChg chg="add del mod">
          <ac:chgData name="Julie Cebula" userId="f015339e-947d-4819-a308-cb8eb999c1ce" providerId="ADAL" clId="{A2459954-187D-40CE-B33C-0487A527B7E1}" dt="2022-04-20T11:24:27.439" v="248" actId="478"/>
          <ac:picMkLst>
            <pc:docMk/>
            <pc:sldMk cId="3130984509" sldId="256"/>
            <ac:picMk id="3" creationId="{096DB88D-6839-4E6A-862F-297BDD80E21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A26287-E970-4AE8-A7ED-B9D769F9C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F1C451B-85E2-45A2-B751-B3F3C6303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7E3336-E522-476B-83B6-7D44DE951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A586E9-5BAA-4E84-92F8-7ADDD4105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043C98-26DF-4ED3-B2F9-DF982CBDC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255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E1AEE-3313-4976-AD44-B880C6DF0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967F729-0C0A-4570-B7CB-D671C080E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56CE0D-82AC-425E-96B9-EF8D21928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60EBFD-3D54-482D-8B68-AACD477C4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C2026B-8ECA-4FA6-AC29-B6B4603E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87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909730E-4612-4134-8FE1-4EDD012D0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DB80022-DEFC-45A9-BD81-090B270F2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A5EC0C2-6E14-4227-9D88-D584E5D47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6300F3-D3BB-45E4-A3B8-61286534D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EB12C6-AF8E-4BD5-B313-EFFAD200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93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0E64FF-3AFE-4BE1-A354-B6F841F55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41F81C-9349-4916-88CE-768E2A2EF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BD786D-CB73-4A50-8DF5-5AD393913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41CC97-4901-4D06-B662-664DB405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B572C2-3FDF-4754-B11A-EC7BEAE7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7254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99CE9-455E-48C2-BD07-E863E119F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F801D44-4473-4B82-91BE-316EC97FB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287D0C4-BE33-4A51-948D-A346F34C9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530E51-6E96-4CF1-A174-00D889922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2318BD-544C-4C2F-909F-A42955D5A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3779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6F0B3F-525D-4C7A-99F0-E3DB8F8A6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BDC416-5F1F-4D39-8C4C-3A263842B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C771794-915B-4F20-B74B-79D33D11B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D386891-64E3-4AEB-9E22-FF1B31AFD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9D6DB81-1654-47EE-B55F-77EC6137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39D1664-20A1-401E-AE08-C93BE977D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8951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112A5-084B-4738-B36F-DD0DFC6AD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31784B8-3D60-4BE2-8712-A92CCC33D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DBC6212-108B-45A1-A4E5-6956AF728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E1062DC-E6D9-4B52-A61F-BCC390305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D41720C-655C-472A-AD80-BB07BF317C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83611E6-7363-4F34-9E51-0728E482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F0F54D0-3EEB-4E54-9CD8-22DF6917F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B07E4BA-F428-442C-9627-F581A607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840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8CFC93-E39F-4695-A2B3-5BCA32E99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BB48248-5CBC-4B6D-A5EB-C1F3EE4D0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B8D824A-8051-4441-9A04-37F23DFEC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72AB3D8-0A02-43AF-9F77-EB5B1BB5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055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158933F-592F-45E8-8FE7-7F552D59A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E62F68A-9D8E-44E6-8A1C-17BA9090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8652639-F011-4F20-B418-A59A8F1B2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028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88A2E-832B-40DA-8E1E-ACB4A9E45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CA3374-F0BD-4CC6-B2EE-76A2E0389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34A5B1-B27D-40D5-BEB4-DF4FDCDBD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22B5EF5-942A-4FBE-AE19-7B2C7E7E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0A08D62-2551-41AE-9B86-549D6B671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CE692D-DF73-42F8-85E6-2D6DAA424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10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711C7-F21F-4C3F-BFB9-18820FC2F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2E51419-257F-48C4-9B33-0E58B3E9C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02F7F0F-66EF-4CD4-A69C-7EB13AC87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7C28815-80BE-4A7F-843B-CF8F70EE9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055A264-D990-47BB-A2AC-C2CA6989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3248E6-8D60-4039-BB6B-E38EDC3BB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736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AF52AB9-EE68-47FB-AD79-68A92E8A1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C67D8FA-27EF-476F-8F73-2BB93DE46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C77A0A-7338-4E0B-8D82-BB4CA5FBB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0F6EA-6766-45C2-8DA6-D2838982AD66}" type="datetimeFigureOut">
              <a:rPr lang="da-DK" smtClean="0"/>
              <a:t>31-05-2023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8C8806-18A3-463A-8FD0-AA8F71C3D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6BCC81-FD03-4744-A75A-378D70B2E7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F4999-7477-483F-AE6C-C6A7A31D94B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584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CDAEAD98-7F3A-DB87-D1E6-25DA859ECF5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C0247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16CB1B57-2B00-7A5E-120C-C8F012FD5703}"/>
              </a:ext>
            </a:extLst>
          </p:cNvPr>
          <p:cNvSpPr txBox="1"/>
          <p:nvPr/>
        </p:nvSpPr>
        <p:spPr>
          <a:xfrm>
            <a:off x="294806" y="816387"/>
            <a:ext cx="116023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800" b="1" dirty="0">
                <a:solidFill>
                  <a:schemeClr val="bg1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KÆMPE BANKOSPIL</a:t>
            </a:r>
          </a:p>
          <a:p>
            <a:pPr algn="ctr"/>
            <a:r>
              <a:rPr lang="da-DK" sz="4800" b="1" dirty="0">
                <a:solidFill>
                  <a:schemeClr val="bg1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FOR STØT BRYSTERNE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DD387F77-1D23-B78B-E5AF-C4F0755BE90D}"/>
              </a:ext>
            </a:extLst>
          </p:cNvPr>
          <p:cNvSpPr txBox="1"/>
          <p:nvPr/>
        </p:nvSpPr>
        <p:spPr>
          <a:xfrm>
            <a:off x="2543330" y="2386047"/>
            <a:ext cx="7105337" cy="523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dirty="0">
                <a:solidFill>
                  <a:srgbClr val="FEC2E0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GEVINSTER FOR OVER 130.000 KR. </a:t>
            </a:r>
          </a:p>
        </p:txBody>
      </p:sp>
      <p:pic>
        <p:nvPicPr>
          <p:cNvPr id="12" name="Billede 11" descr="Et billede, der indeholder symbol, Grafik, Font/skrifttype, kreativitet&#10;&#10;Automatisk genereret beskrivelse">
            <a:extLst>
              <a:ext uri="{FF2B5EF4-FFF2-40B4-BE49-F238E27FC236}">
                <a16:creationId xmlns:a16="http://schemas.microsoft.com/office/drawing/2014/main" id="{A91E452E-ABF1-6A12-D16B-8095B86913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61886">
            <a:off x="-717695" y="780470"/>
            <a:ext cx="5241424" cy="6390670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5B8E2A30-B4C4-A135-E4B5-11A896F6DFCF}"/>
              </a:ext>
            </a:extLst>
          </p:cNvPr>
          <p:cNvSpPr/>
          <p:nvPr/>
        </p:nvSpPr>
        <p:spPr>
          <a:xfrm>
            <a:off x="0" y="6134519"/>
            <a:ext cx="12192000" cy="743578"/>
          </a:xfrm>
          <a:prstGeom prst="rect">
            <a:avLst/>
          </a:prstGeom>
          <a:solidFill>
            <a:srgbClr val="FB97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D86E1EE0-1BB9-54CD-3EC6-80ABCDA90F11}"/>
              </a:ext>
            </a:extLst>
          </p:cNvPr>
          <p:cNvSpPr txBox="1"/>
          <p:nvPr/>
        </p:nvSpPr>
        <p:spPr>
          <a:xfrm>
            <a:off x="3352798" y="6360218"/>
            <a:ext cx="548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dirty="0">
                <a:solidFill>
                  <a:schemeClr val="bg2">
                    <a:lumMod val="25000"/>
                  </a:schemeClr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BAKKEGÅRDSVEJ 15, RØRBY, 4400 KALUNDBORG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6AA31180-3BAC-7A21-F4F5-A6F2397E9FF2}"/>
              </a:ext>
            </a:extLst>
          </p:cNvPr>
          <p:cNvSpPr txBox="1"/>
          <p:nvPr/>
        </p:nvSpPr>
        <p:spPr>
          <a:xfrm>
            <a:off x="2543330" y="3134965"/>
            <a:ext cx="7105337" cy="1200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>
                <a:solidFill>
                  <a:srgbClr val="F23A66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SE MERE PÅ FACEBOOK: </a:t>
            </a:r>
          </a:p>
          <a:p>
            <a:pPr algn="ctr"/>
            <a:r>
              <a:rPr lang="da-DK" sz="3600" b="1" dirty="0">
                <a:solidFill>
                  <a:srgbClr val="F23A66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RØRBY-VÆRSLEV BANKO</a:t>
            </a:r>
          </a:p>
        </p:txBody>
      </p:sp>
    </p:spTree>
    <p:extLst>
      <p:ext uri="{BB962C8B-B14F-4D97-AF65-F5344CB8AC3E}">
        <p14:creationId xmlns:p14="http://schemas.microsoft.com/office/powerpoint/2010/main" val="3130984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72 Black</vt:lpstr>
      <vt:lpstr>Arial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Julie Cebula</dc:creator>
  <cp:lastModifiedBy>Julie Cebula</cp:lastModifiedBy>
  <cp:revision>1</cp:revision>
  <dcterms:created xsi:type="dcterms:W3CDTF">2022-04-19T12:31:36Z</dcterms:created>
  <dcterms:modified xsi:type="dcterms:W3CDTF">2023-05-31T10:03:00Z</dcterms:modified>
</cp:coreProperties>
</file>