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sldIdLst>
    <p:sldId id="290" r:id="rId2"/>
    <p:sldId id="345" r:id="rId3"/>
    <p:sldId id="337" r:id="rId4"/>
    <p:sldId id="344" r:id="rId5"/>
    <p:sldId id="308" r:id="rId6"/>
    <p:sldId id="343" r:id="rId7"/>
    <p:sldId id="315" r:id="rId8"/>
    <p:sldId id="314" r:id="rId9"/>
    <p:sldId id="348" r:id="rId10"/>
    <p:sldId id="318" r:id="rId11"/>
    <p:sldId id="346" r:id="rId12"/>
    <p:sldId id="336" r:id="rId13"/>
    <p:sldId id="330" r:id="rId14"/>
    <p:sldId id="327" r:id="rId15"/>
    <p:sldId id="328" r:id="rId16"/>
  </p:sldIdLst>
  <p:sldSz cx="9144000" cy="6858000" type="screen4x3"/>
  <p:notesSz cx="6810375" cy="99425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8" autoAdjust="0"/>
    <p:restoredTop sz="89167" autoAdjust="0"/>
  </p:normalViewPr>
  <p:slideViewPr>
    <p:cSldViewPr showGuides="1">
      <p:cViewPr varScale="1">
        <p:scale>
          <a:sx n="99" d="100"/>
          <a:sy n="99" d="100"/>
        </p:scale>
        <p:origin x="19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76268-5CE8-436F-8727-6E4791263BAF}" type="datetimeFigureOut">
              <a:rPr lang="da-DK" smtClean="0"/>
              <a:t>02-02-2024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3B4F2-37C6-456F-99B1-74C79381C6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4702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3B4F2-37C6-456F-99B1-74C79381C6EC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1002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3B4F2-37C6-456F-99B1-74C79381C6E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7461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jpe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15406" y="5778964"/>
            <a:ext cx="1567602" cy="1073383"/>
          </a:xfrm>
          <a:prstGeom prst="rect">
            <a:avLst/>
          </a:prstGeom>
        </p:spPr>
      </p:pic>
      <p:sp>
        <p:nvSpPr>
          <p:cNvPr id="14" name="Rektangel baggr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/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47700" y="2348880"/>
            <a:ext cx="5705475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534824" y="5366526"/>
            <a:ext cx="1959890" cy="40495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6534824" y="5959334"/>
            <a:ext cx="1959890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22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6536434" y="5778964"/>
            <a:ext cx="1958280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DDDF629C-830D-4CBD-A5D9-A406D0815F03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148060" y="7692035"/>
            <a:ext cx="3639964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818792" y="7692035"/>
            <a:ext cx="298376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9144000" y="16587"/>
            <a:ext cx="1836738" cy="13131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4400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For at se 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1.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 Klik på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Vis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Vælg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Gitterlinjer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og/eller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Hjælpelinjer</a:t>
            </a: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da-DK" sz="900" b="1" noProof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Tip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: Alt + F9 for hurtig visning af hjælpelinjer</a:t>
            </a:r>
          </a:p>
        </p:txBody>
      </p:sp>
      <p:pic>
        <p:nvPicPr>
          <p:cNvPr id="3" name="Billed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3999" y="1524"/>
            <a:ext cx="1436828" cy="1078991"/>
          </a:xfrm>
          <a:prstGeom prst="rect">
            <a:avLst/>
          </a:prstGeom>
        </p:spPr>
      </p:pic>
      <p:sp>
        <p:nvSpPr>
          <p:cNvPr id="32" name="Tekstboks 25"/>
          <p:cNvSpPr txBox="1"/>
          <p:nvPr userDrawn="1"/>
        </p:nvSpPr>
        <p:spPr>
          <a:xfrm>
            <a:off x="-1710039" y="4763279"/>
            <a:ext cx="1704602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34" name="Rectangle 6"/>
          <p:cNvSpPr/>
          <p:nvPr userDrawn="1"/>
        </p:nvSpPr>
        <p:spPr>
          <a:xfrm>
            <a:off x="-1399201" y="6006008"/>
            <a:ext cx="1233601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  <p:sp>
        <p:nvSpPr>
          <p:cNvPr id="19" name="Tekstfelt 18"/>
          <p:cNvSpPr txBox="1"/>
          <p:nvPr userDrawn="1"/>
        </p:nvSpPr>
        <p:spPr>
          <a:xfrm>
            <a:off x="-2055600" y="1196588"/>
            <a:ext cx="2054342" cy="138499"/>
          </a:xfrm>
          <a:prstGeom prst="rect">
            <a:avLst/>
          </a:prstGeom>
          <a:noFill/>
        </p:spPr>
        <p:txBody>
          <a:bodyPr wrap="square" lIns="0" tIns="0" rIns="144000" bIns="0" rtlCol="0">
            <a:spAutoFit/>
          </a:bodyPr>
          <a:lstStyle/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Maks tre linjer i stor typografi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370" y="326064"/>
            <a:ext cx="2955600" cy="87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40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15406" y="5778964"/>
            <a:ext cx="1567602" cy="1073383"/>
          </a:xfrm>
          <a:prstGeom prst="rect">
            <a:avLst/>
          </a:prstGeom>
        </p:spPr>
      </p:pic>
      <p:sp>
        <p:nvSpPr>
          <p:cNvPr id="14" name="Rektangel baggr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/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47700" y="2348880"/>
            <a:ext cx="5705475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rgbClr val="003127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534824" y="5366526"/>
            <a:ext cx="1959890" cy="40495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6534824" y="5959334"/>
            <a:ext cx="1959890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22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6536434" y="5778964"/>
            <a:ext cx="1958280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A2E2F757-8199-4743-9646-0E839E8E1F40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148060" y="7692035"/>
            <a:ext cx="3639964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818792" y="7692035"/>
            <a:ext cx="298376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2" name="Tekstboks 25"/>
          <p:cNvSpPr txBox="1"/>
          <p:nvPr userDrawn="1"/>
        </p:nvSpPr>
        <p:spPr>
          <a:xfrm>
            <a:off x="-1710039" y="4763279"/>
            <a:ext cx="1704602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34" name="Rectangle 6"/>
          <p:cNvSpPr/>
          <p:nvPr userDrawn="1"/>
        </p:nvSpPr>
        <p:spPr>
          <a:xfrm>
            <a:off x="-1399201" y="6006008"/>
            <a:ext cx="1233601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371" y="326064"/>
            <a:ext cx="2955598" cy="87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3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 til mørk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illed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15406" y="5778964"/>
            <a:ext cx="1567602" cy="1073383"/>
          </a:xfrm>
          <a:prstGeom prst="rect">
            <a:avLst/>
          </a:prstGeom>
        </p:spPr>
      </p:pic>
      <p:sp>
        <p:nvSpPr>
          <p:cNvPr id="13" name="Pladsholder til billede 0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</a:schemeClr>
          </a:solidFill>
        </p:spPr>
        <p:txBody>
          <a:bodyPr lIns="108000" tIns="180000" anchor="t" anchorCtr="0"/>
          <a:lstStyle>
            <a:lvl1pPr marL="0" indent="0" algn="l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her og indsæt mørkt billede, via fanen Indsæt, Billeder</a:t>
            </a:r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47700" y="2348880"/>
            <a:ext cx="5705475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33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534000" y="5366526"/>
            <a:ext cx="1958400" cy="40495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37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6534000" y="5959334"/>
            <a:ext cx="1958400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3" name="Pladsholder logo"/>
          <p:cNvSpPr>
            <a:spLocks noGrp="1"/>
          </p:cNvSpPr>
          <p:nvPr>
            <p:ph type="body" sz="quarter" idx="18" hasCustomPrompt="1"/>
          </p:nvPr>
        </p:nvSpPr>
        <p:spPr>
          <a:xfrm>
            <a:off x="5839200" y="327600"/>
            <a:ext cx="2955600" cy="8784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.0</a:t>
            </a:r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148060" y="7692035"/>
            <a:ext cx="3639964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818792" y="7692035"/>
            <a:ext cx="298376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8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6534000" y="5778964"/>
            <a:ext cx="1958400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D7ADFCDD-4347-4C46-B089-5263084ADBBE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9144000" y="16587"/>
            <a:ext cx="1836738" cy="13131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4400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For at se 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1.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 Klik på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Vis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Vælg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Gitterlinjer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og/eller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Hjælpelinjer</a:t>
            </a: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da-DK" sz="900" b="1" noProof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Tip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: Alt + F9 for hurtig visning af hjælpelinjer</a:t>
            </a:r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9150825" y="1941319"/>
            <a:ext cx="2032000" cy="3185487"/>
            <a:chOff x="9150825" y="2171823"/>
            <a:chExt cx="2032000" cy="3185487"/>
          </a:xfrm>
        </p:grpSpPr>
        <p:sp>
          <p:nvSpPr>
            <p:cNvPr id="26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318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Tips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Hvis du sletter billedet, og sætter et ny ind, kan billedet lægge sig foran tekst og grafikken, hvis dette sker, skal du vælge billedet, højreklik og vælg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Placer bagest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Billede 7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35" name="Billede 7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pic>
        <p:nvPicPr>
          <p:cNvPr id="29" name="Billede 2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3999" y="3261"/>
            <a:ext cx="1381465" cy="1037416"/>
          </a:xfrm>
          <a:prstGeom prst="rect">
            <a:avLst/>
          </a:prstGeom>
        </p:spPr>
      </p:pic>
      <p:sp>
        <p:nvSpPr>
          <p:cNvPr id="30" name="Tekstboks 25"/>
          <p:cNvSpPr txBox="1"/>
          <p:nvPr userDrawn="1"/>
        </p:nvSpPr>
        <p:spPr>
          <a:xfrm>
            <a:off x="-1710039" y="4763279"/>
            <a:ext cx="1704602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32" name="Rectangle 6"/>
          <p:cNvSpPr/>
          <p:nvPr userDrawn="1"/>
        </p:nvSpPr>
        <p:spPr>
          <a:xfrm>
            <a:off x="-1399200" y="6008874"/>
            <a:ext cx="472690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  <p:sp>
        <p:nvSpPr>
          <p:cNvPr id="38" name="Tekstfelt 37"/>
          <p:cNvSpPr txBox="1"/>
          <p:nvPr userDrawn="1"/>
        </p:nvSpPr>
        <p:spPr>
          <a:xfrm>
            <a:off x="-2055600" y="1196588"/>
            <a:ext cx="2054342" cy="138499"/>
          </a:xfrm>
          <a:prstGeom prst="rect">
            <a:avLst/>
          </a:prstGeom>
          <a:noFill/>
        </p:spPr>
        <p:txBody>
          <a:bodyPr wrap="square" lIns="0" tIns="0" rIns="144000" bIns="0" rtlCol="0">
            <a:spAutoFit/>
          </a:bodyPr>
          <a:lstStyle/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Maks tre linjer i stor typografi</a:t>
            </a:r>
          </a:p>
        </p:txBody>
      </p:sp>
    </p:spTree>
    <p:extLst>
      <p:ext uri="{BB962C8B-B14F-4D97-AF65-F5344CB8AC3E}">
        <p14:creationId xmlns:p14="http://schemas.microsoft.com/office/powerpoint/2010/main" val="3684587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 til lys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0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</a:schemeClr>
          </a:solidFill>
        </p:spPr>
        <p:txBody>
          <a:bodyPr lIns="108000" tIns="180000" anchor="t" anchorCtr="0"/>
          <a:lstStyle>
            <a:lvl1pPr marL="0" indent="0" algn="l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her og indsæt lyst billede, via fanen Indsæt, Billeder</a:t>
            </a:r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47700" y="2348880"/>
            <a:ext cx="5705475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rgbClr val="003127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26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534000" y="5366526"/>
            <a:ext cx="1958400" cy="40495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28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6534000" y="5959334"/>
            <a:ext cx="1958400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3" name="Pladsholder logo"/>
          <p:cNvSpPr>
            <a:spLocks noGrp="1"/>
          </p:cNvSpPr>
          <p:nvPr>
            <p:ph type="body" sz="quarter" idx="18" hasCustomPrompt="1"/>
          </p:nvPr>
        </p:nvSpPr>
        <p:spPr>
          <a:xfrm>
            <a:off x="5839200" y="327600"/>
            <a:ext cx="2955600" cy="878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148060" y="7692035"/>
            <a:ext cx="3639964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818792" y="7692035"/>
            <a:ext cx="298376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3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6534000" y="5778964"/>
            <a:ext cx="1958400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F23B402C-6398-4540-B471-3B26BDD3E37B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9144000" y="16587"/>
            <a:ext cx="1836738" cy="13131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4400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For at se 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1.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 Klik på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Vis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Vælg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Gitterlinjer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og/eller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Hjælpelinjer</a:t>
            </a: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da-DK" sz="900" b="1" noProof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Tip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: Alt + F9 for hurtig visning af hjælpelinjer</a:t>
            </a:r>
          </a:p>
        </p:txBody>
      </p:sp>
      <p:grpSp>
        <p:nvGrpSpPr>
          <p:cNvPr id="35" name="Gruppe 34"/>
          <p:cNvGrpSpPr/>
          <p:nvPr userDrawn="1"/>
        </p:nvGrpSpPr>
        <p:grpSpPr>
          <a:xfrm>
            <a:off x="9150825" y="1941319"/>
            <a:ext cx="2032000" cy="3185487"/>
            <a:chOff x="9150825" y="2171823"/>
            <a:chExt cx="2032000" cy="3185487"/>
          </a:xfrm>
        </p:grpSpPr>
        <p:sp>
          <p:nvSpPr>
            <p:cNvPr id="36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318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Tips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Hvis du sletter billedet, og sætter et ny ind, kan billedet lægge sig foran tekst og grafikken, hvis dette sker, skal du vælge billedet, højreklik og vælg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Placer bagest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" name="Billede 7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39" name="Billede 7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pic>
        <p:nvPicPr>
          <p:cNvPr id="25" name="Billede 2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4000" y="1474"/>
            <a:ext cx="1386225" cy="1040990"/>
          </a:xfrm>
          <a:prstGeom prst="rect">
            <a:avLst/>
          </a:prstGeom>
        </p:spPr>
      </p:pic>
      <p:sp>
        <p:nvSpPr>
          <p:cNvPr id="27" name="Tekstboks 25"/>
          <p:cNvSpPr txBox="1"/>
          <p:nvPr userDrawn="1"/>
        </p:nvSpPr>
        <p:spPr>
          <a:xfrm>
            <a:off x="-1710039" y="4763279"/>
            <a:ext cx="1704602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30" name="Tekstfelt 29"/>
          <p:cNvSpPr txBox="1"/>
          <p:nvPr userDrawn="1"/>
        </p:nvSpPr>
        <p:spPr>
          <a:xfrm>
            <a:off x="-2055600" y="1196588"/>
            <a:ext cx="2054342" cy="138499"/>
          </a:xfrm>
          <a:prstGeom prst="rect">
            <a:avLst/>
          </a:prstGeom>
          <a:noFill/>
        </p:spPr>
        <p:txBody>
          <a:bodyPr wrap="square" lIns="0" tIns="0" rIns="144000" bIns="0" rtlCol="0">
            <a:spAutoFit/>
          </a:bodyPr>
          <a:lstStyle/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Maks tre linjer i stor typografi</a:t>
            </a:r>
          </a:p>
        </p:txBody>
      </p:sp>
      <p:pic>
        <p:nvPicPr>
          <p:cNvPr id="22" name="Billede 2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715406" y="5778964"/>
            <a:ext cx="1567602" cy="1073383"/>
          </a:xfrm>
          <a:prstGeom prst="rect">
            <a:avLst/>
          </a:prstGeom>
        </p:spPr>
      </p:pic>
      <p:sp>
        <p:nvSpPr>
          <p:cNvPr id="32" name="Rectangle 6"/>
          <p:cNvSpPr/>
          <p:nvPr userDrawn="1"/>
        </p:nvSpPr>
        <p:spPr>
          <a:xfrm>
            <a:off x="-1399200" y="6008874"/>
            <a:ext cx="472690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1517900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6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9144000" cy="6858000"/>
          </a:xfrm>
          <a:solidFill>
            <a:schemeClr val="bg1">
              <a:lumMod val="85000"/>
            </a:schemeClr>
          </a:solidFill>
        </p:spPr>
        <p:txBody>
          <a:bodyPr lIns="108000" tIns="180000" anchor="t" anchorCtr="0"/>
          <a:lstStyle>
            <a:lvl1pPr marL="0" indent="0" algn="l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her og indsæt lyst billede, via fanen Indsæt, Billeder eller indsæt farvet baggrund.</a:t>
            </a:r>
          </a:p>
        </p:txBody>
      </p:sp>
      <p:sp>
        <p:nvSpPr>
          <p:cNvPr id="11" name="Pladsholder til tekst 11"/>
          <p:cNvSpPr>
            <a:spLocks noGrp="1"/>
          </p:cNvSpPr>
          <p:nvPr>
            <p:ph type="body" sz="quarter" idx="10"/>
          </p:nvPr>
        </p:nvSpPr>
        <p:spPr>
          <a:xfrm>
            <a:off x="647700" y="2348880"/>
            <a:ext cx="5705475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556322" y="5026816"/>
            <a:ext cx="1938392" cy="576000"/>
          </a:xfrm>
        </p:spPr>
        <p:txBody>
          <a:bodyPr/>
          <a:lstStyle>
            <a:lvl1pPr>
              <a:defRPr lang="da-DK" sz="17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4" name="Pladsholder til dato 3" hidden="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0D7AC7C-2977-4ED6-957A-094F67E6E186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5" name="Pladsholder til sidefod 4" hidden="1"/>
          <p:cNvSpPr>
            <a:spLocks noGrp="1"/>
          </p:cNvSpPr>
          <p:nvPr>
            <p:ph type="ftr" sz="quarter" idx="19"/>
          </p:nvPr>
        </p:nvSpPr>
        <p:spPr>
          <a:xfrm>
            <a:off x="1148060" y="7764043"/>
            <a:ext cx="3639964" cy="2014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6" name="Pladsholder til slidenummer 5" hidden="1"/>
          <p:cNvSpPr>
            <a:spLocks noGrp="1"/>
          </p:cNvSpPr>
          <p:nvPr>
            <p:ph type="sldNum" sz="quarter" idx="20"/>
          </p:nvPr>
        </p:nvSpPr>
        <p:spPr>
          <a:xfrm>
            <a:off x="818792" y="7764043"/>
            <a:ext cx="298376" cy="2014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9150825" y="1941319"/>
            <a:ext cx="2032000" cy="3185487"/>
            <a:chOff x="9150825" y="2171823"/>
            <a:chExt cx="2032000" cy="3185487"/>
          </a:xfrm>
        </p:grpSpPr>
        <p:sp>
          <p:nvSpPr>
            <p:cNvPr id="25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318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Tips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Hvis du sletter billedet, og sætter et ny ind, kan billedet lægge sig foran tekst og grafikken, hvis dette sker, skal du vælge billedet, højreklik og vælg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Placer bagest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Billede 7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28" name="Billede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pic>
        <p:nvPicPr>
          <p:cNvPr id="3" name="Billed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4000" y="0"/>
            <a:ext cx="1379778" cy="10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35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47700" y="2348880"/>
            <a:ext cx="5705475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556322" y="5026816"/>
            <a:ext cx="1938392" cy="576000"/>
          </a:xfrm>
        </p:spPr>
        <p:txBody>
          <a:bodyPr/>
          <a:lstStyle>
            <a:lvl1pPr>
              <a:defRPr lang="da-DK" sz="1700" b="0" kern="120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2" name="Pladsholder til dato 1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5A7BDAC-6DF7-4574-8192-741C44F94FBB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651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 hidden="1"/>
          <p:cNvSpPr>
            <a:spLocks noGrp="1"/>
          </p:cNvSpPr>
          <p:nvPr>
            <p:ph type="dt" sz="half" idx="10"/>
          </p:nvPr>
        </p:nvSpPr>
        <p:spPr>
          <a:xfrm>
            <a:off x="9994923" y="6398799"/>
            <a:ext cx="2133600" cy="365125"/>
          </a:xfrm>
          <a:prstGeom prst="rect">
            <a:avLst/>
          </a:prstGeom>
        </p:spPr>
        <p:txBody>
          <a:bodyPr/>
          <a:lstStyle/>
          <a:p>
            <a:fld id="{15D0FFD4-B2BA-4BDC-BB3B-E86584E2592F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-2405743" y="1204883"/>
            <a:ext cx="2405743" cy="2221782"/>
            <a:chOff x="-2405743" y="1655465"/>
            <a:chExt cx="2405743" cy="2221782"/>
          </a:xfrm>
        </p:grpSpPr>
        <p:pic>
          <p:nvPicPr>
            <p:cNvPr id="19" name="Billede 18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8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uppe 12"/>
          <p:cNvGrpSpPr/>
          <p:nvPr userDrawn="1"/>
        </p:nvGrpSpPr>
        <p:grpSpPr>
          <a:xfrm>
            <a:off x="-2476901" y="3682285"/>
            <a:ext cx="2476901" cy="3200761"/>
            <a:chOff x="-2476901" y="3682285"/>
            <a:chExt cx="2476901" cy="3200761"/>
          </a:xfrm>
        </p:grpSpPr>
        <p:sp>
          <p:nvSpPr>
            <p:cNvPr id="10" name="Text Box 48"/>
            <p:cNvSpPr txBox="1">
              <a:spLocks noChangeArrowheads="1"/>
            </p:cNvSpPr>
            <p:nvPr userDrawn="1"/>
          </p:nvSpPr>
          <p:spPr bwMode="auto">
            <a:xfrm>
              <a:off x="-2476901" y="3682285"/>
              <a:ext cx="2476901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144000" bIns="0" anchor="b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indsætte Sidehoved og sidefod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alt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da-DK" alt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Vælg </a:t>
              </a:r>
              <a:r>
                <a:rPr lang="da-DK" alt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Indsæt</a:t>
              </a:r>
              <a:r>
                <a:rPr lang="da-DK" alt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 topmenuen 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alt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da-DK" alt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Vælg </a:t>
              </a:r>
              <a:r>
                <a:rPr lang="da-DK" alt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Sidehoved og Sidefod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Sæt hak i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Slidenummer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Indsæt ønsket indhold i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Sidefod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Vælg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Anvend på alle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Tips: </a:t>
              </a:r>
              <a:r>
                <a:rPr lang="da-DK" sz="900" b="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Gør det som det sidste før du gemmer filen, så det slår igennem på alle sider </a:t>
              </a:r>
            </a:p>
          </p:txBody>
        </p:sp>
        <p:grpSp>
          <p:nvGrpSpPr>
            <p:cNvPr id="12" name="Gruppe 11"/>
            <p:cNvGrpSpPr/>
            <p:nvPr userDrawn="1"/>
          </p:nvGrpSpPr>
          <p:grpSpPr>
            <a:xfrm>
              <a:off x="-2461135" y="5229519"/>
              <a:ext cx="2312988" cy="1653527"/>
              <a:chOff x="-2461135" y="5229519"/>
              <a:chExt cx="2312988" cy="1653527"/>
            </a:xfrm>
          </p:grpSpPr>
          <p:pic>
            <p:nvPicPr>
              <p:cNvPr id="7" name="Billede 6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-2461135" y="5229519"/>
                <a:ext cx="2312988" cy="1653527"/>
              </a:xfrm>
              <a:prstGeom prst="rect">
                <a:avLst/>
              </a:prstGeom>
            </p:spPr>
          </p:pic>
          <p:sp>
            <p:nvSpPr>
              <p:cNvPr id="9" name="Rektangel 8"/>
              <p:cNvSpPr/>
              <p:nvPr userDrawn="1"/>
            </p:nvSpPr>
            <p:spPr>
              <a:xfrm>
                <a:off x="-2340768" y="6165304"/>
                <a:ext cx="1656184" cy="288032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/>
                <a:endParaRPr lang="en-GB" dirty="0" err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3299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9045" y="311972"/>
            <a:ext cx="7845668" cy="4680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49045" y="1196753"/>
            <a:ext cx="7844400" cy="4886325"/>
          </a:xfrm>
        </p:spPr>
        <p:txBody>
          <a:bodyPr numCol="2" spcCol="18000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 hidden="1"/>
          <p:cNvSpPr>
            <a:spLocks noGrp="1"/>
          </p:cNvSpPr>
          <p:nvPr>
            <p:ph type="dt" sz="half" idx="10"/>
          </p:nvPr>
        </p:nvSpPr>
        <p:spPr>
          <a:xfrm>
            <a:off x="9994923" y="6398799"/>
            <a:ext cx="2133600" cy="365125"/>
          </a:xfrm>
          <a:prstGeom prst="rect">
            <a:avLst/>
          </a:prstGeom>
        </p:spPr>
        <p:txBody>
          <a:bodyPr/>
          <a:lstStyle/>
          <a:p>
            <a:fld id="{6BA7C51E-B9B3-4F3E-B093-ECFC46A231E8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  <p:grpSp>
        <p:nvGrpSpPr>
          <p:cNvPr id="14" name="Gruppe 13"/>
          <p:cNvGrpSpPr/>
          <p:nvPr userDrawn="1"/>
        </p:nvGrpSpPr>
        <p:grpSpPr>
          <a:xfrm>
            <a:off x="-2405743" y="1204883"/>
            <a:ext cx="2405743" cy="2221782"/>
            <a:chOff x="-2405743" y="1655465"/>
            <a:chExt cx="2405743" cy="2221782"/>
          </a:xfrm>
        </p:grpSpPr>
        <p:pic>
          <p:nvPicPr>
            <p:cNvPr id="15" name="Billede 1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16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4603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4" name="Pladsholder til indhold 2"/>
          <p:cNvSpPr>
            <a:spLocks noGrp="1"/>
          </p:cNvSpPr>
          <p:nvPr>
            <p:ph sz="quarter" idx="13"/>
          </p:nvPr>
        </p:nvSpPr>
        <p:spPr>
          <a:xfrm>
            <a:off x="647700" y="1196424"/>
            <a:ext cx="3852000" cy="48863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6" name="Pladsholder til indhold 3"/>
          <p:cNvSpPr>
            <a:spLocks noGrp="1"/>
          </p:cNvSpPr>
          <p:nvPr>
            <p:ph sz="quarter" idx="14"/>
          </p:nvPr>
        </p:nvSpPr>
        <p:spPr>
          <a:xfrm>
            <a:off x="4644008" y="1196424"/>
            <a:ext cx="3850705" cy="48863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0"/>
          </p:nvPr>
        </p:nvSpPr>
        <p:spPr>
          <a:xfrm>
            <a:off x="9994923" y="6398799"/>
            <a:ext cx="2133600" cy="365125"/>
          </a:xfrm>
          <a:prstGeom prst="rect">
            <a:avLst/>
          </a:prstGeom>
        </p:spPr>
        <p:txBody>
          <a:bodyPr/>
          <a:lstStyle/>
          <a:p>
            <a:fld id="{752BE5C8-3D86-4D8A-858E-D913DFF2FE69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-2405743" y="1204883"/>
            <a:ext cx="2405743" cy="2221782"/>
            <a:chOff x="-2405743" y="1655465"/>
            <a:chExt cx="2405743" cy="2221782"/>
          </a:xfrm>
        </p:grpSpPr>
        <p:pic>
          <p:nvPicPr>
            <p:cNvPr id="18" name="Billede 17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19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8065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32 pkt. grøn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baggr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0" y="332656"/>
            <a:ext cx="7847013" cy="862732"/>
          </a:xfrm>
        </p:spPr>
        <p:txBody>
          <a:bodyPr/>
          <a:lstStyle>
            <a:lvl1pPr>
              <a:lnSpc>
                <a:spcPct val="88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47700" y="1628775"/>
            <a:ext cx="7847013" cy="3600425"/>
          </a:xfrm>
        </p:spPr>
        <p:txBody>
          <a:bodyPr/>
          <a:lstStyle>
            <a:lvl1pPr>
              <a:lnSpc>
                <a:spcPct val="88000"/>
              </a:lnSpc>
              <a:buFontTx/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10" name="Pladsholder logo"/>
          <p:cNvSpPr>
            <a:spLocks noGrp="1"/>
          </p:cNvSpPr>
          <p:nvPr>
            <p:ph type="body" sz="quarter" idx="21" hasCustomPrompt="1"/>
          </p:nvPr>
        </p:nvSpPr>
        <p:spPr>
          <a:xfrm>
            <a:off x="648896" y="6378872"/>
            <a:ext cx="223200" cy="201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14D7261E-B44C-45CB-8C5E-EAE4A05F1717}" type="datetime2">
              <a:rPr lang="da-DK" smtClean="0"/>
              <a:t>2. februar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887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9045" y="311972"/>
            <a:ext cx="5075083" cy="4680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49288" y="1195388"/>
            <a:ext cx="5074840" cy="48863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6084128" y="0"/>
            <a:ext cx="3059871" cy="6858000"/>
          </a:xfrm>
        </p:spPr>
        <p:txBody>
          <a:bodyPr tIns="468000" anchor="ctr" anchorCtr="0"/>
          <a:lstStyle>
            <a:lvl1pPr marL="0" indent="0" algn="ctr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på ikonet og indsæt billede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E3405D5-7BB5-46F4-BB97-1E5F677570BC}" type="datetime2">
              <a:rPr lang="da-DK" smtClean="0"/>
              <a:t>2. februar 2024</a:t>
            </a:fld>
            <a:endParaRPr lang="da-DK" dirty="0"/>
          </a:p>
        </p:txBody>
      </p:sp>
      <p:grpSp>
        <p:nvGrpSpPr>
          <p:cNvPr id="10" name="Gruppe 9"/>
          <p:cNvGrpSpPr/>
          <p:nvPr userDrawn="1"/>
        </p:nvGrpSpPr>
        <p:grpSpPr>
          <a:xfrm>
            <a:off x="-2405743" y="1204883"/>
            <a:ext cx="2405743" cy="2221782"/>
            <a:chOff x="-2405743" y="1655465"/>
            <a:chExt cx="2405743" cy="2221782"/>
          </a:xfrm>
        </p:grpSpPr>
        <p:pic>
          <p:nvPicPr>
            <p:cNvPr id="11" name="Billede 10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12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uppe 18"/>
          <p:cNvGrpSpPr/>
          <p:nvPr userDrawn="1"/>
        </p:nvGrpSpPr>
        <p:grpSpPr>
          <a:xfrm>
            <a:off x="9150825" y="2276872"/>
            <a:ext cx="2032000" cy="2223411"/>
            <a:chOff x="9150825" y="2171823"/>
            <a:chExt cx="2032000" cy="2223411"/>
          </a:xfrm>
        </p:grpSpPr>
        <p:sp>
          <p:nvSpPr>
            <p:cNvPr id="14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180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det lille billede-indsættelsesikon i midten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af pladsholderen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</p:txBody>
        </p:sp>
        <p:pic>
          <p:nvPicPr>
            <p:cNvPr id="15" name="Billede 7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177801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" name="Gruppe 78"/>
            <p:cNvGrpSpPr>
              <a:grpSpLocks/>
            </p:cNvGrpSpPr>
            <p:nvPr/>
          </p:nvGrpSpPr>
          <p:grpSpPr bwMode="auto">
            <a:xfrm>
              <a:off x="9305577" y="4016130"/>
              <a:ext cx="330145" cy="379104"/>
              <a:chOff x="1018031" y="5700889"/>
              <a:chExt cx="373412" cy="428773"/>
            </a:xfrm>
          </p:grpSpPr>
          <p:pic>
            <p:nvPicPr>
              <p:cNvPr id="17" name="Billede 7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70290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Rounded Rectangle 25"/>
              <p:cNvSpPr/>
              <p:nvPr/>
            </p:nvSpPr>
            <p:spPr bwMode="auto">
              <a:xfrm>
                <a:off x="1023417" y="570054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pic>
        <p:nvPicPr>
          <p:cNvPr id="20" name="Billed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2880" y="0"/>
            <a:ext cx="1430739" cy="107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58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9045" y="311972"/>
            <a:ext cx="3852243" cy="812772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49288" y="1195388"/>
            <a:ext cx="3852000" cy="4886325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4861288" y="0"/>
            <a:ext cx="4282712" cy="6858000"/>
          </a:xfrm>
        </p:spPr>
        <p:txBody>
          <a:bodyPr tIns="468000" anchor="ctr" anchorCtr="0"/>
          <a:lstStyle>
            <a:lvl1pPr marL="0" indent="0" algn="ctr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på ikonet og indsæt billede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8FBB010-97F3-4843-B514-E4CCC0D1E93A}" type="datetime2">
              <a:rPr lang="da-DK" smtClean="0"/>
              <a:t>2. februar 2024</a:t>
            </a:fld>
            <a:endParaRPr lang="da-DK" dirty="0"/>
          </a:p>
        </p:txBody>
      </p:sp>
      <p:grpSp>
        <p:nvGrpSpPr>
          <p:cNvPr id="9" name="Gruppe 8"/>
          <p:cNvGrpSpPr/>
          <p:nvPr userDrawn="1"/>
        </p:nvGrpSpPr>
        <p:grpSpPr>
          <a:xfrm>
            <a:off x="9150825" y="2276872"/>
            <a:ext cx="2032000" cy="2223411"/>
            <a:chOff x="9150825" y="2171823"/>
            <a:chExt cx="2032000" cy="2223411"/>
          </a:xfrm>
        </p:grpSpPr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180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det lille billede-indsættelsesikon i midten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af pladsholderen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</p:txBody>
        </p:sp>
        <p:pic>
          <p:nvPicPr>
            <p:cNvPr id="11" name="Billede 7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177801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uppe 78"/>
            <p:cNvGrpSpPr>
              <a:grpSpLocks/>
            </p:cNvGrpSpPr>
            <p:nvPr/>
          </p:nvGrpSpPr>
          <p:grpSpPr bwMode="auto">
            <a:xfrm>
              <a:off x="9305577" y="4016130"/>
              <a:ext cx="330145" cy="379104"/>
              <a:chOff x="1018031" y="5700889"/>
              <a:chExt cx="373412" cy="428773"/>
            </a:xfrm>
          </p:grpSpPr>
          <p:pic>
            <p:nvPicPr>
              <p:cNvPr id="13" name="Billede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70290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Rounded Rectangle 25"/>
              <p:cNvSpPr/>
              <p:nvPr/>
            </p:nvSpPr>
            <p:spPr bwMode="auto">
              <a:xfrm>
                <a:off x="1023417" y="570054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grpSp>
        <p:nvGrpSpPr>
          <p:cNvPr id="15" name="Gruppe 14"/>
          <p:cNvGrpSpPr/>
          <p:nvPr userDrawn="1"/>
        </p:nvGrpSpPr>
        <p:grpSpPr>
          <a:xfrm>
            <a:off x="-2405743" y="1204883"/>
            <a:ext cx="2405743" cy="2221782"/>
            <a:chOff x="-2405743" y="1655465"/>
            <a:chExt cx="2405743" cy="2221782"/>
          </a:xfrm>
        </p:grpSpPr>
        <p:pic>
          <p:nvPicPr>
            <p:cNvPr id="16" name="Billede 15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17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4000" y="6019"/>
            <a:ext cx="1414709" cy="10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65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farvet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-18187" y="0"/>
            <a:ext cx="3060000" cy="6858000"/>
          </a:xfrm>
          <a:noFill/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3" name="Pladsholder til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3042000" y="0"/>
            <a:ext cx="3060000" cy="6858000"/>
          </a:xfrm>
          <a:solidFill>
            <a:schemeClr val="accent1"/>
          </a:solidFill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4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4" name="Pladsholder til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6105191" y="0"/>
            <a:ext cx="3060000" cy="6858000"/>
          </a:xfrm>
          <a:solidFill>
            <a:schemeClr val="accent2"/>
          </a:solidFill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3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6" name="Pladsholder til tekst 4"/>
          <p:cNvSpPr>
            <a:spLocks noGrp="1"/>
          </p:cNvSpPr>
          <p:nvPr>
            <p:ph type="body" sz="quarter" idx="16"/>
          </p:nvPr>
        </p:nvSpPr>
        <p:spPr>
          <a:xfrm>
            <a:off x="-18187" y="2179638"/>
            <a:ext cx="3060000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/>
            </a:lvl1pPr>
            <a:lvl5pP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7" name="Pladsholder til tekst 5"/>
          <p:cNvSpPr>
            <a:spLocks noGrp="1"/>
          </p:cNvSpPr>
          <p:nvPr>
            <p:ph type="body" sz="quarter" idx="17"/>
          </p:nvPr>
        </p:nvSpPr>
        <p:spPr>
          <a:xfrm>
            <a:off x="3042000" y="2179638"/>
            <a:ext cx="3060000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8" name="Pladsholder til tekst 6"/>
          <p:cNvSpPr>
            <a:spLocks noGrp="1"/>
          </p:cNvSpPr>
          <p:nvPr>
            <p:ph type="body" sz="quarter" idx="18"/>
          </p:nvPr>
        </p:nvSpPr>
        <p:spPr>
          <a:xfrm>
            <a:off x="6105191" y="2179638"/>
            <a:ext cx="3060000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CB273BB-D7DF-49B1-9789-81A81747B068}" type="datetime2">
              <a:rPr lang="da-DK" smtClean="0"/>
              <a:t>2. februar 2024</a:t>
            </a:fld>
            <a:endParaRPr lang="da-DK" dirty="0"/>
          </a:p>
        </p:txBody>
      </p:sp>
      <p:pic>
        <p:nvPicPr>
          <p:cNvPr id="20" name="Billede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2880" y="0"/>
            <a:ext cx="1430740" cy="107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76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oks med billed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-18187" y="0"/>
            <a:ext cx="3060000" cy="6858000"/>
          </a:xfrm>
          <a:noFill/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1" name="Pladsholder til tekst 4"/>
          <p:cNvSpPr>
            <a:spLocks noGrp="1"/>
          </p:cNvSpPr>
          <p:nvPr>
            <p:ph type="body" sz="quarter" idx="16"/>
          </p:nvPr>
        </p:nvSpPr>
        <p:spPr>
          <a:xfrm>
            <a:off x="-18187" y="2179638"/>
            <a:ext cx="3060000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/>
            </a:lvl1pPr>
            <a:lvl5pP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3042138" y="0"/>
            <a:ext cx="6101862" cy="6858000"/>
          </a:xfrm>
        </p:spPr>
        <p:txBody>
          <a:bodyPr tIns="468000" anchor="ctr" anchorCtr="0"/>
          <a:lstStyle>
            <a:lvl1pPr marL="0" indent="0" algn="ctr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på ikonet og indsæt billede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2A79C60-64BD-4ECA-8644-7DA53138CED7}" type="datetime2">
              <a:rPr lang="da-DK" smtClean="0"/>
              <a:t>2. februar 2024</a:t>
            </a:fld>
            <a:endParaRPr lang="da-DK" dirty="0"/>
          </a:p>
        </p:txBody>
      </p:sp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2880" y="0"/>
            <a:ext cx="1430740" cy="1074419"/>
          </a:xfrm>
          <a:prstGeom prst="rect">
            <a:avLst/>
          </a:prstGeom>
        </p:spPr>
      </p:pic>
      <p:grpSp>
        <p:nvGrpSpPr>
          <p:cNvPr id="14" name="Gruppe 13"/>
          <p:cNvGrpSpPr/>
          <p:nvPr userDrawn="1"/>
        </p:nvGrpSpPr>
        <p:grpSpPr>
          <a:xfrm>
            <a:off x="9150825" y="2276872"/>
            <a:ext cx="2032000" cy="2223411"/>
            <a:chOff x="9150825" y="2171823"/>
            <a:chExt cx="2032000" cy="2223411"/>
          </a:xfrm>
        </p:grpSpPr>
        <p:sp>
          <p:nvSpPr>
            <p:cNvPr id="15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180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det lille billede-indsættelsesikon i midten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af pladsholderen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</p:txBody>
        </p:sp>
        <p:pic>
          <p:nvPicPr>
            <p:cNvPr id="16" name="Billede 7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177801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e 78"/>
            <p:cNvGrpSpPr>
              <a:grpSpLocks/>
            </p:cNvGrpSpPr>
            <p:nvPr/>
          </p:nvGrpSpPr>
          <p:grpSpPr bwMode="auto">
            <a:xfrm>
              <a:off x="9305577" y="4016130"/>
              <a:ext cx="330145" cy="379104"/>
              <a:chOff x="1018031" y="5700889"/>
              <a:chExt cx="373412" cy="428773"/>
            </a:xfrm>
          </p:grpSpPr>
          <p:pic>
            <p:nvPicPr>
              <p:cNvPr id="18" name="Billede 7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70290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Rounded Rectangle 25"/>
              <p:cNvSpPr/>
              <p:nvPr/>
            </p:nvSpPr>
            <p:spPr bwMode="auto">
              <a:xfrm>
                <a:off x="1023417" y="570054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7122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oks med billede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-18187" y="0"/>
            <a:ext cx="3060000" cy="6858000"/>
          </a:xfrm>
          <a:solidFill>
            <a:schemeClr val="accent1"/>
          </a:solidFill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4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1" name="Pladsholder til tekst 4"/>
          <p:cNvSpPr>
            <a:spLocks noGrp="1"/>
          </p:cNvSpPr>
          <p:nvPr>
            <p:ph type="body" sz="quarter" idx="16"/>
          </p:nvPr>
        </p:nvSpPr>
        <p:spPr>
          <a:xfrm>
            <a:off x="-18187" y="2179638"/>
            <a:ext cx="3060000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>
                <a:solidFill>
                  <a:schemeClr val="accent4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5"/>
                </a:solidFill>
              </a:defRPr>
            </a:lvl6pPr>
            <a:lvl7pPr>
              <a:defRPr>
                <a:solidFill>
                  <a:schemeClr val="accent5"/>
                </a:solidFill>
              </a:defRPr>
            </a:lvl7pPr>
            <a:lvl8pPr>
              <a:defRPr>
                <a:solidFill>
                  <a:schemeClr val="accent5"/>
                </a:solidFill>
              </a:defRPr>
            </a:lvl8pPr>
            <a:lvl9pPr>
              <a:defRPr>
                <a:solidFill>
                  <a:schemeClr val="accent5"/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3042138" y="0"/>
            <a:ext cx="6101862" cy="6858000"/>
          </a:xfrm>
        </p:spPr>
        <p:txBody>
          <a:bodyPr tIns="468000" anchor="ctr" anchorCtr="0"/>
          <a:lstStyle>
            <a:lvl1pPr marL="0" indent="0" algn="ctr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på ikonet og indsæt billede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5750C48-7894-4C74-83BB-510B7ED62A86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9" name="Pladsholder logo"/>
          <p:cNvSpPr>
            <a:spLocks noGrp="1"/>
          </p:cNvSpPr>
          <p:nvPr>
            <p:ph type="body" sz="quarter" idx="21" hasCustomPrompt="1"/>
          </p:nvPr>
        </p:nvSpPr>
        <p:spPr>
          <a:xfrm>
            <a:off x="648896" y="6378872"/>
            <a:ext cx="223200" cy="201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pic>
        <p:nvPicPr>
          <p:cNvPr id="12" name="Billed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4098" y="0"/>
            <a:ext cx="1430740" cy="1074419"/>
          </a:xfrm>
          <a:prstGeom prst="rect">
            <a:avLst/>
          </a:prstGeom>
        </p:spPr>
      </p:pic>
      <p:grpSp>
        <p:nvGrpSpPr>
          <p:cNvPr id="13" name="Gruppe 12"/>
          <p:cNvGrpSpPr/>
          <p:nvPr userDrawn="1"/>
        </p:nvGrpSpPr>
        <p:grpSpPr>
          <a:xfrm>
            <a:off x="9150825" y="2276872"/>
            <a:ext cx="2032000" cy="2223411"/>
            <a:chOff x="9150825" y="2171823"/>
            <a:chExt cx="2032000" cy="2223411"/>
          </a:xfrm>
        </p:grpSpPr>
        <p:sp>
          <p:nvSpPr>
            <p:cNvPr id="14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180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det lille billede-indsættelsesikon i midten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af pladsholderen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</p:txBody>
        </p:sp>
        <p:pic>
          <p:nvPicPr>
            <p:cNvPr id="15" name="Billede 7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177801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" name="Gruppe 78"/>
            <p:cNvGrpSpPr>
              <a:grpSpLocks/>
            </p:cNvGrpSpPr>
            <p:nvPr/>
          </p:nvGrpSpPr>
          <p:grpSpPr bwMode="auto">
            <a:xfrm>
              <a:off x="9305577" y="4016130"/>
              <a:ext cx="330145" cy="379104"/>
              <a:chOff x="1018031" y="5700889"/>
              <a:chExt cx="373412" cy="428773"/>
            </a:xfrm>
          </p:grpSpPr>
          <p:pic>
            <p:nvPicPr>
              <p:cNvPr id="17" name="Billede 7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70290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Rounded Rectangle 25"/>
              <p:cNvSpPr/>
              <p:nvPr/>
            </p:nvSpPr>
            <p:spPr bwMode="auto">
              <a:xfrm>
                <a:off x="1023417" y="570054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7423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baggrund"/>
          <p:cNvSpPr/>
          <p:nvPr userDrawn="1"/>
        </p:nvSpPr>
        <p:spPr>
          <a:xfrm>
            <a:off x="3042000" y="0"/>
            <a:ext cx="610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/>
          </a:p>
        </p:txBody>
      </p:sp>
      <p:sp>
        <p:nvSpPr>
          <p:cNvPr id="7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647700" y="311151"/>
            <a:ext cx="2196108" cy="5770562"/>
          </a:xfrm>
        </p:spPr>
        <p:txBody>
          <a:bodyPr/>
          <a:lstStyle>
            <a:lvl1pPr>
              <a:lnSpc>
                <a:spcPct val="94000"/>
              </a:lnSpc>
              <a:defRPr sz="1500" baseline="0">
                <a:solidFill>
                  <a:srgbClr val="003127"/>
                </a:solidFill>
              </a:defRPr>
            </a:lvl1pPr>
            <a:lvl2pPr marL="0" indent="0">
              <a:lnSpc>
                <a:spcPct val="94000"/>
              </a:lnSpc>
              <a:buFont typeface="Arial" panose="020B0604020202020204" pitchFamily="34" charset="0"/>
              <a:buChar char="​"/>
              <a:defRPr sz="1500"/>
            </a:lvl2pPr>
            <a:lvl3pPr marL="216000" indent="-216000">
              <a:buFont typeface="Arial" panose="020B0604020202020204" pitchFamily="34" charset="0"/>
              <a:buChar char="•"/>
              <a:defRPr/>
            </a:lvl3pPr>
            <a:lvl4pPr marL="432000">
              <a:defRPr/>
            </a:lvl4pPr>
            <a:lvl5pPr marL="648000">
              <a:defRPr/>
            </a:lvl5pPr>
            <a:lvl6pPr marL="648000">
              <a:defRPr/>
            </a:lvl6pPr>
            <a:lvl7pPr marL="648000">
              <a:defRPr/>
            </a:lvl7pPr>
            <a:lvl8pPr marL="648000">
              <a:defRPr/>
            </a:lvl8pPr>
            <a:lvl9pPr marL="648000">
              <a:defRPr/>
            </a:lvl9pPr>
          </a:lstStyle>
          <a:p>
            <a:pPr lvl="0"/>
            <a:r>
              <a:rPr lang="da-DK" dirty="0"/>
              <a:t>Klik for at tilføje tekst - Grøn tekst får du ved at bruge TAB-knappen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3691287" y="1195388"/>
            <a:ext cx="4803426" cy="4886325"/>
          </a:xfrm>
          <a:noFill/>
        </p:spPr>
        <p:txBody>
          <a:bodyPr lIns="0" tIns="0"/>
          <a:lstStyle>
            <a:lvl1pPr>
              <a:lnSpc>
                <a:spcPct val="94000"/>
              </a:lnSpc>
              <a:defRPr sz="1500"/>
            </a:lvl1pPr>
            <a:lvl2pPr>
              <a:lnSpc>
                <a:spcPct val="94000"/>
              </a:lnSpc>
              <a:defRPr sz="1500"/>
            </a:lvl2pPr>
            <a:lvl5pPr>
              <a:defRPr/>
            </a:lvl5pPr>
          </a:lstStyle>
          <a:p>
            <a:pPr lvl="0"/>
            <a:r>
              <a:rPr lang="da-DK" dirty="0"/>
              <a:t>Klik og indsæt diagram eller tabel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1C0F3C11-79F9-404A-AB27-3760293CCE0A}" type="datetime2">
              <a:rPr lang="da-DK" smtClean="0"/>
              <a:t>2. februar 2024</a:t>
            </a:fld>
            <a:endParaRPr lang="da-DK" dirty="0"/>
          </a:p>
        </p:txBody>
      </p:sp>
      <p:grpSp>
        <p:nvGrpSpPr>
          <p:cNvPr id="13" name="Gruppe 12"/>
          <p:cNvGrpSpPr/>
          <p:nvPr userDrawn="1"/>
        </p:nvGrpSpPr>
        <p:grpSpPr>
          <a:xfrm>
            <a:off x="-2405743" y="311151"/>
            <a:ext cx="2405743" cy="2052668"/>
            <a:chOff x="-2405743" y="1655465"/>
            <a:chExt cx="2405743" cy="2052668"/>
          </a:xfrm>
        </p:grpSpPr>
        <p:pic>
          <p:nvPicPr>
            <p:cNvPr id="14" name="Billede 1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506948"/>
              <a:ext cx="920576" cy="201185"/>
            </a:xfrm>
            <a:prstGeom prst="rect">
              <a:avLst/>
            </a:prstGeom>
          </p:spPr>
        </p:pic>
        <p:sp>
          <p:nvSpPr>
            <p:cNvPr id="15" name="Rectangle 5"/>
            <p:cNvSpPr/>
            <p:nvPr userDrawn="1"/>
          </p:nvSpPr>
          <p:spPr bwMode="auto">
            <a:xfrm>
              <a:off x="-2405743" y="1655465"/>
              <a:ext cx="2405743" cy="1800493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sort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Tekst grøn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3-9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4000" y="5777865"/>
            <a:ext cx="1438351" cy="108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51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baggr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/>
          </a:p>
        </p:txBody>
      </p:sp>
      <p:sp>
        <p:nvSpPr>
          <p:cNvPr id="7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647700" y="311151"/>
            <a:ext cx="2196108" cy="5770562"/>
          </a:xfrm>
        </p:spPr>
        <p:txBody>
          <a:bodyPr/>
          <a:lstStyle>
            <a:lvl1pPr>
              <a:lnSpc>
                <a:spcPct val="94000"/>
              </a:lnSpc>
              <a:defRPr sz="1500">
                <a:solidFill>
                  <a:srgbClr val="003127"/>
                </a:solidFill>
              </a:defRPr>
            </a:lvl1pPr>
            <a:lvl2pPr marL="0" indent="0">
              <a:lnSpc>
                <a:spcPct val="94000"/>
              </a:lnSpc>
              <a:buFont typeface="Arial" panose="020B0604020202020204" pitchFamily="34" charset="0"/>
              <a:buChar char="​"/>
              <a:defRPr sz="1500"/>
            </a:lvl2pPr>
            <a:lvl3pPr marL="288000" indent="-216000">
              <a:buFont typeface="Arial" panose="020B0604020202020204" pitchFamily="34" charset="0"/>
              <a:buChar char="•"/>
              <a:defRPr/>
            </a:lvl3pPr>
            <a:lvl4pPr marL="432000">
              <a:defRPr/>
            </a:lvl4pPr>
            <a:lvl5pPr marL="648000">
              <a:defRPr/>
            </a:lvl5pPr>
            <a:lvl6pPr marL="648000">
              <a:defRPr/>
            </a:lvl6pPr>
            <a:lvl7pPr marL="648000">
              <a:defRPr/>
            </a:lvl7pPr>
            <a:lvl8pPr marL="648000">
              <a:defRPr/>
            </a:lvl8pPr>
            <a:lvl9pPr marL="648000">
              <a:defRPr/>
            </a:lvl9pPr>
          </a:lstStyle>
          <a:p>
            <a:pPr lvl="0"/>
            <a:r>
              <a:rPr lang="da-DK" dirty="0"/>
              <a:t>Klik for at tilføje tekst - Grøn tekst får du ved at bruge TAB-knappen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3691287" y="1195388"/>
            <a:ext cx="4803426" cy="4886325"/>
          </a:xfrm>
          <a:noFill/>
        </p:spPr>
        <p:txBody>
          <a:bodyPr lIns="0" tIns="0"/>
          <a:lstStyle>
            <a:lvl1pPr>
              <a:lnSpc>
                <a:spcPct val="94000"/>
              </a:lnSpc>
              <a:defRPr sz="1500"/>
            </a:lvl1pPr>
            <a:lvl2pPr>
              <a:lnSpc>
                <a:spcPct val="94000"/>
              </a:lnSpc>
              <a:defRPr sz="1500"/>
            </a:lvl2pPr>
            <a:lvl5pPr>
              <a:defRPr/>
            </a:lvl5pPr>
          </a:lstStyle>
          <a:p>
            <a:pPr lvl="0"/>
            <a:r>
              <a:rPr lang="da-DK" dirty="0"/>
              <a:t>Klik og indsæt diagram eller tabel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8FC8D36-FD97-4DDB-B09B-9CCD89808439}" type="datetime2">
              <a:rPr lang="da-DK" smtClean="0"/>
              <a:t>2. februar 2024</a:t>
            </a:fld>
            <a:endParaRPr lang="da-DK" dirty="0"/>
          </a:p>
        </p:txBody>
      </p:sp>
      <p:pic>
        <p:nvPicPr>
          <p:cNvPr id="8" name="Billede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96" y="6380524"/>
            <a:ext cx="224790" cy="199948"/>
          </a:xfrm>
          <a:prstGeom prst="rect">
            <a:avLst/>
          </a:prstGeom>
        </p:spPr>
      </p:pic>
      <p:pic>
        <p:nvPicPr>
          <p:cNvPr id="17" name="Bille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4000" y="5777865"/>
            <a:ext cx="1438351" cy="1080134"/>
          </a:xfrm>
          <a:prstGeom prst="rect">
            <a:avLst/>
          </a:prstGeom>
        </p:spPr>
      </p:pic>
      <p:grpSp>
        <p:nvGrpSpPr>
          <p:cNvPr id="13" name="Gruppe 12"/>
          <p:cNvGrpSpPr/>
          <p:nvPr userDrawn="1"/>
        </p:nvGrpSpPr>
        <p:grpSpPr>
          <a:xfrm>
            <a:off x="-2405743" y="311151"/>
            <a:ext cx="2405743" cy="2052668"/>
            <a:chOff x="-2405743" y="1655465"/>
            <a:chExt cx="2405743" cy="2052668"/>
          </a:xfrm>
        </p:grpSpPr>
        <p:pic>
          <p:nvPicPr>
            <p:cNvPr id="18" name="Billede 17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1060701" y="3506948"/>
              <a:ext cx="920576" cy="201185"/>
            </a:xfrm>
            <a:prstGeom prst="rect">
              <a:avLst/>
            </a:prstGeom>
          </p:spPr>
        </p:pic>
        <p:sp>
          <p:nvSpPr>
            <p:cNvPr id="19" name="Rectangle 5"/>
            <p:cNvSpPr/>
            <p:nvPr userDrawn="1"/>
          </p:nvSpPr>
          <p:spPr bwMode="auto">
            <a:xfrm>
              <a:off x="-2405743" y="1655465"/>
              <a:ext cx="2405743" cy="1800493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sort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Tekst grøn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3-9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1841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 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baggr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/>
          </a:p>
        </p:txBody>
      </p:sp>
      <p:sp>
        <p:nvSpPr>
          <p:cNvPr id="7" name="Pladsholder til tekst 1"/>
          <p:cNvSpPr>
            <a:spLocks noGrp="1"/>
          </p:cNvSpPr>
          <p:nvPr>
            <p:ph type="body" sz="quarter" idx="13"/>
          </p:nvPr>
        </p:nvSpPr>
        <p:spPr>
          <a:xfrm>
            <a:off x="647700" y="311151"/>
            <a:ext cx="2196108" cy="5770562"/>
          </a:xfrm>
        </p:spPr>
        <p:txBody>
          <a:bodyPr/>
          <a:lstStyle>
            <a:lvl1pPr>
              <a:lnSpc>
                <a:spcPct val="94000"/>
              </a:lnSpc>
              <a:defRPr sz="1500">
                <a:solidFill>
                  <a:schemeClr val="bg1"/>
                </a:solidFill>
              </a:defRPr>
            </a:lvl1pPr>
            <a:lvl2pPr marL="216000" indent="-216000">
              <a:lnSpc>
                <a:spcPct val="94000"/>
              </a:lnSpc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2pPr>
            <a:lvl3pPr marL="432000" indent="-216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648000">
              <a:defRPr>
                <a:solidFill>
                  <a:schemeClr val="bg1"/>
                </a:solidFill>
              </a:defRPr>
            </a:lvl4pPr>
            <a:lvl5pPr marL="648000">
              <a:defRPr>
                <a:solidFill>
                  <a:schemeClr val="bg1"/>
                </a:solidFill>
              </a:defRPr>
            </a:lvl5pPr>
            <a:lvl6pPr marL="648000">
              <a:defRPr>
                <a:solidFill>
                  <a:schemeClr val="bg1"/>
                </a:solidFill>
              </a:defRPr>
            </a:lvl6pPr>
            <a:lvl7pPr marL="648000">
              <a:defRPr>
                <a:solidFill>
                  <a:schemeClr val="bg1"/>
                </a:solidFill>
              </a:defRPr>
            </a:lvl7pPr>
            <a:lvl8pPr marL="648000">
              <a:defRPr>
                <a:solidFill>
                  <a:schemeClr val="bg1"/>
                </a:solidFill>
              </a:defRPr>
            </a:lvl8pPr>
            <a:lvl9pPr marL="648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3691287" y="1195388"/>
            <a:ext cx="4803426" cy="4886325"/>
          </a:xfrm>
          <a:noFill/>
        </p:spPr>
        <p:txBody>
          <a:bodyPr lIns="0" tIns="0"/>
          <a:lstStyle>
            <a:lvl1pPr>
              <a:lnSpc>
                <a:spcPct val="94000"/>
              </a:lnSpc>
              <a:defRPr sz="1500">
                <a:solidFill>
                  <a:schemeClr val="bg1"/>
                </a:solidFill>
              </a:defRPr>
            </a:lvl1pPr>
            <a:lvl2pPr>
              <a:lnSpc>
                <a:spcPct val="94000"/>
              </a:lnSpc>
              <a:defRPr sz="15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og indsæt diagram eller tabel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083907D-5199-4ECD-B87E-17995E162C04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10" name="Pladsholder logo"/>
          <p:cNvSpPr>
            <a:spLocks noGrp="1"/>
          </p:cNvSpPr>
          <p:nvPr>
            <p:ph type="body" sz="quarter" idx="21" hasCustomPrompt="1"/>
          </p:nvPr>
        </p:nvSpPr>
        <p:spPr>
          <a:xfrm>
            <a:off x="648896" y="6378872"/>
            <a:ext cx="223200" cy="201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4000" y="5776798"/>
            <a:ext cx="1438655" cy="1080362"/>
          </a:xfrm>
          <a:prstGeom prst="rect">
            <a:avLst/>
          </a:prstGeom>
        </p:spPr>
      </p:pic>
      <p:grpSp>
        <p:nvGrpSpPr>
          <p:cNvPr id="16" name="Gruppe 15"/>
          <p:cNvGrpSpPr/>
          <p:nvPr userDrawn="1"/>
        </p:nvGrpSpPr>
        <p:grpSpPr>
          <a:xfrm>
            <a:off x="-2405743" y="311151"/>
            <a:ext cx="2405743" cy="2052668"/>
            <a:chOff x="-2405743" y="1655465"/>
            <a:chExt cx="2405743" cy="2052668"/>
          </a:xfrm>
        </p:grpSpPr>
        <p:pic>
          <p:nvPicPr>
            <p:cNvPr id="17" name="Billed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1060701" y="3506948"/>
              <a:ext cx="920576" cy="201185"/>
            </a:xfrm>
            <a:prstGeom prst="rect">
              <a:avLst/>
            </a:prstGeom>
          </p:spPr>
        </p:pic>
        <p:sp>
          <p:nvSpPr>
            <p:cNvPr id="18" name="Rectangle 5"/>
            <p:cNvSpPr/>
            <p:nvPr userDrawn="1"/>
          </p:nvSpPr>
          <p:spPr bwMode="auto">
            <a:xfrm>
              <a:off x="-2405743" y="1655465"/>
              <a:ext cx="2405743" cy="1800493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hvid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3-9 = Punkt-liste indryk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15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9493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 I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1"/>
          <p:cNvSpPr>
            <a:spLocks noGrp="1"/>
          </p:cNvSpPr>
          <p:nvPr>
            <p:ph type="body" sz="quarter" idx="13"/>
          </p:nvPr>
        </p:nvSpPr>
        <p:spPr>
          <a:xfrm>
            <a:off x="647700" y="311151"/>
            <a:ext cx="3060204" cy="5770562"/>
          </a:xfrm>
        </p:spPr>
        <p:txBody>
          <a:bodyPr/>
          <a:lstStyle>
            <a:lvl1pPr>
              <a:lnSpc>
                <a:spcPct val="88000"/>
              </a:lnSpc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94000"/>
              </a:lnSpc>
              <a:buFont typeface="Arial" panose="020B0604020202020204" pitchFamily="34" charset="0"/>
              <a:buChar char="​"/>
              <a:defRPr sz="15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4571999" y="311150"/>
            <a:ext cx="3922713" cy="5770563"/>
          </a:xfrm>
          <a:noFill/>
        </p:spPr>
        <p:txBody>
          <a:bodyPr lIns="0" tIns="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a-DK" dirty="0"/>
              <a:t>Klik og indsæt diagram eller tabel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3952018-C0F3-4055-B453-0871B4267D1A}" type="datetime2">
              <a:rPr lang="da-DK" smtClean="0"/>
              <a:t>2. februar 2024</a:t>
            </a:fld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4000" y="0"/>
            <a:ext cx="1438655" cy="108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9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dato 2" hidden="1"/>
          <p:cNvSpPr>
            <a:spLocks noGrp="1"/>
          </p:cNvSpPr>
          <p:nvPr>
            <p:ph type="dt" sz="half" idx="10"/>
          </p:nvPr>
        </p:nvSpPr>
        <p:spPr>
          <a:xfrm>
            <a:off x="9994923" y="6398799"/>
            <a:ext cx="2133600" cy="365125"/>
          </a:xfrm>
          <a:prstGeom prst="rect">
            <a:avLst/>
          </a:prstGeom>
        </p:spPr>
        <p:txBody>
          <a:bodyPr/>
          <a:lstStyle/>
          <a:p>
            <a:fld id="{7B7D674E-A5F0-4AE4-8F5D-C8B9C344E342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03840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 hidden="1"/>
          <p:cNvSpPr>
            <a:spLocks noGrp="1"/>
          </p:cNvSpPr>
          <p:nvPr>
            <p:ph type="dt" sz="half" idx="10"/>
          </p:nvPr>
        </p:nvSpPr>
        <p:spPr>
          <a:xfrm>
            <a:off x="9994923" y="6398799"/>
            <a:ext cx="2133600" cy="365125"/>
          </a:xfrm>
          <a:prstGeom prst="rect">
            <a:avLst/>
          </a:prstGeom>
        </p:spPr>
        <p:txBody>
          <a:bodyPr/>
          <a:lstStyle/>
          <a:p>
            <a:fld id="{9C838521-3972-4A05-BFDF-3001A7FA4A21}" type="datetime2">
              <a:rPr lang="da-DK" smtClean="0"/>
              <a:t>2. februar 2024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861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49045" y="311972"/>
            <a:ext cx="7845668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49044" y="1196753"/>
            <a:ext cx="7845669" cy="48859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</p:txBody>
      </p:sp>
      <p:pic>
        <p:nvPicPr>
          <p:cNvPr id="11" name="Billede logo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96" y="6380524"/>
            <a:ext cx="224790" cy="199948"/>
          </a:xfrm>
          <a:prstGeom prst="rect">
            <a:avLst/>
          </a:prstGeom>
        </p:spPr>
      </p:pic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148060" y="6398799"/>
            <a:ext cx="3639964" cy="20146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>
                <a:solidFill>
                  <a:srgbClr val="003127"/>
                </a:solidFill>
              </a:defRPr>
            </a:lvl1pPr>
          </a:lstStyle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18792" y="6398799"/>
            <a:ext cx="298376" cy="20146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rgbClr val="003127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dato 11" hidden="1"/>
          <p:cNvSpPr>
            <a:spLocks noGrp="1"/>
          </p:cNvSpPr>
          <p:nvPr>
            <p:ph type="dt" sz="half" idx="2"/>
          </p:nvPr>
        </p:nvSpPr>
        <p:spPr>
          <a:xfrm>
            <a:off x="6300192" y="76003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a-DK" sz="800" kern="120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121D9B7F-6D45-4E76-9474-826688E672F8}" type="datetime2">
              <a:rPr lang="da-DK" smtClean="0"/>
              <a:t>2. februar 2024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25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  <p:sldLayoutId id="2147483659" r:id="rId3"/>
    <p:sldLayoutId id="2147483660" r:id="rId4"/>
    <p:sldLayoutId id="2147483661" r:id="rId5"/>
    <p:sldLayoutId id="2147483662" r:id="rId6"/>
    <p:sldLayoutId id="2147483650" r:id="rId7"/>
    <p:sldLayoutId id="2147483673" r:id="rId8"/>
    <p:sldLayoutId id="214748365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4" r:id="rId20"/>
    <p:sldLayoutId id="2147483655" r:id="rId21"/>
  </p:sldLayoutIdLst>
  <p:hf hdr="0" dt="0"/>
  <p:txStyles>
    <p:titleStyle>
      <a:lvl1pPr algn="l" defTabSz="914400" rtl="0" eaLnBrk="1" latinLnBrk="0" hangingPunct="1">
        <a:lnSpc>
          <a:spcPct val="91000"/>
        </a:lnSpc>
        <a:spcBef>
          <a:spcPct val="0"/>
        </a:spcBef>
        <a:buNone/>
        <a:defRPr sz="2100" b="1" kern="1200">
          <a:solidFill>
            <a:srgbClr val="003127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3000"/>
        </a:lnSpc>
        <a:spcBef>
          <a:spcPts val="0"/>
        </a:spcBef>
        <a:buFont typeface="Arial" panose="020B0604020202020204" pitchFamily="34" charset="0"/>
        <a:buChar char="​"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93000"/>
        </a:lnSpc>
        <a:spcBef>
          <a:spcPts val="0"/>
        </a:spcBef>
        <a:buFont typeface="Arial" panose="020B0604020202020204" pitchFamily="34" charset="0"/>
        <a:buChar char="•"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432000" indent="-216000" algn="l" defTabSz="914400" rtl="0" eaLnBrk="1" latinLnBrk="0" hangingPunct="1">
        <a:lnSpc>
          <a:spcPct val="94000"/>
        </a:lnSpc>
        <a:spcBef>
          <a:spcPts val="0"/>
        </a:spcBef>
        <a:buFont typeface="Arial" panose="020B0604020202020204" pitchFamily="34" charset="0"/>
        <a:buChar char="-"/>
        <a:defRPr sz="1500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648000" indent="-216000" algn="l" defTabSz="914400" rtl="0" eaLnBrk="1" latinLnBrk="0" hangingPunct="1">
        <a:lnSpc>
          <a:spcPct val="94000"/>
        </a:lnSpc>
        <a:spcBef>
          <a:spcPts val="0"/>
        </a:spcBef>
        <a:buFont typeface="Arial" panose="020B0604020202020204" pitchFamily="34" charset="0"/>
        <a:buChar char="•"/>
        <a:defRPr sz="150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864000" indent="-216000" algn="l" defTabSz="914400" rtl="0" eaLnBrk="1" latinLnBrk="0" hangingPunct="1">
        <a:lnSpc>
          <a:spcPct val="94000"/>
        </a:lnSpc>
        <a:spcBef>
          <a:spcPts val="0"/>
        </a:spcBef>
        <a:buFont typeface="Arial" panose="020B0604020202020204" pitchFamily="34" charset="0"/>
        <a:buChar char="-"/>
        <a:defRPr sz="15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864000" indent="-216000" algn="l" defTabSz="914400" rtl="0" eaLnBrk="1" latinLnBrk="0" hangingPunct="1">
        <a:lnSpc>
          <a:spcPct val="94000"/>
        </a:lnSpc>
        <a:spcBef>
          <a:spcPts val="0"/>
        </a:spcBef>
        <a:buFont typeface="Arial" panose="020B0604020202020204" pitchFamily="34" charset="0"/>
        <a:buChar char="•"/>
        <a:defRPr sz="15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864000" indent="-216000" algn="l" defTabSz="914400" rtl="0" eaLnBrk="1" latinLnBrk="0" hangingPunct="1">
        <a:lnSpc>
          <a:spcPct val="94000"/>
        </a:lnSpc>
        <a:spcBef>
          <a:spcPts val="0"/>
        </a:spcBef>
        <a:buFont typeface="Arial" panose="020B0604020202020204" pitchFamily="34" charset="0"/>
        <a:buChar char="•"/>
        <a:defRPr sz="1500" b="1" kern="1200">
          <a:solidFill>
            <a:schemeClr val="accent1"/>
          </a:solidFill>
          <a:latin typeface="+mn-lt"/>
          <a:ea typeface="+mn-ea"/>
          <a:cs typeface="+mn-cs"/>
        </a:defRPr>
      </a:lvl7pPr>
      <a:lvl8pPr marL="864000" indent="-216000" algn="l" defTabSz="914400" rtl="0" eaLnBrk="1" latinLnBrk="0" hangingPunct="1">
        <a:lnSpc>
          <a:spcPct val="94000"/>
        </a:lnSpc>
        <a:spcBef>
          <a:spcPts val="0"/>
        </a:spcBef>
        <a:buFont typeface="Arial" panose="020B0604020202020204" pitchFamily="34" charset="0"/>
        <a:buChar char="•"/>
        <a:defRPr sz="1500" b="1" kern="1200" baseline="0">
          <a:solidFill>
            <a:schemeClr val="accent1"/>
          </a:solidFill>
          <a:latin typeface="+mn-lt"/>
          <a:ea typeface="+mn-ea"/>
          <a:cs typeface="+mn-cs"/>
        </a:defRPr>
      </a:lvl8pPr>
      <a:lvl9pPr marL="864000" indent="-216000" algn="l" defTabSz="914400" rtl="0" eaLnBrk="1" latinLnBrk="0" hangingPunct="1">
        <a:lnSpc>
          <a:spcPct val="94000"/>
        </a:lnSpc>
        <a:spcBef>
          <a:spcPts val="0"/>
        </a:spcBef>
        <a:buFont typeface="Arial" panose="020B0604020202020204" pitchFamily="34" charset="0"/>
        <a:buChar char="•"/>
        <a:defRPr sz="1500" b="1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08" userDrawn="1">
          <p15:clr>
            <a:srgbClr val="F26B43"/>
          </p15:clr>
        </p15:guide>
        <p15:guide id="2" pos="5351" userDrawn="1">
          <p15:clr>
            <a:srgbClr val="F26B43"/>
          </p15:clr>
        </p15:guide>
        <p15:guide id="3" orient="horz" pos="753" userDrawn="1">
          <p15:clr>
            <a:srgbClr val="F26B43"/>
          </p15:clr>
        </p15:guide>
        <p15:guide id="4" orient="horz" pos="3831" userDrawn="1">
          <p15:clr>
            <a:srgbClr val="F26B43"/>
          </p15:clr>
        </p15:guide>
        <p15:guide id="5" orient="horz" pos="196" userDrawn="1">
          <p15:clr>
            <a:srgbClr val="F26B43"/>
          </p15:clr>
        </p15:guide>
        <p15:guide id="6" orient="horz" pos="49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23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bst.dk/fileadmin/user_upload/NaturErhverv/Filer/Virksomheder/Gartneri/Faktaark/Faktaark_ISPM_15.pdf" TargetMode="External"/><Relationship Id="rId7" Type="http://schemas.openxmlformats.org/officeDocument/2006/relationships/image" Target="../media/image23.png"/><Relationship Id="rId2" Type="http://schemas.openxmlformats.org/officeDocument/2006/relationships/hyperlink" Target="https://lbst.dk/virksomheder/traeemballag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cid:image002.png@01D3735E.F5706420" TargetMode="External"/><Relationship Id="rId5" Type="http://schemas.openxmlformats.org/officeDocument/2006/relationships/image" Target="../media/image51.png"/><Relationship Id="rId4" Type="http://schemas.openxmlformats.org/officeDocument/2006/relationships/hyperlink" Target="https://lbst.dk/tvaergaaende/plantesundhed/plantesundhed-sammen-sikrer-vi-sunde-planter/har-du-tjekket-din-traeemballag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tsinformation.dk/eli/lta/2020/78" TargetMode="External"/><Relationship Id="rId2" Type="http://schemas.openxmlformats.org/officeDocument/2006/relationships/hyperlink" Target="https://eur-lex.europa.eu/legal-content/EN/TXT/?qid=1486386465908&amp;uri=CELEX:32016R203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hyperlink" Target="https://www.ippc.int/static/media/files/publication/en/2019/02/ISPM_15_2018_En_WoodPackaging_Post-CPM13_Rev_Annex1and2_Fixed_2019-02-0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tekst 11"/>
          <p:cNvSpPr>
            <a:spLocks noGrp="1"/>
          </p:cNvSpPr>
          <p:nvPr>
            <p:ph type="body" sz="quarter" idx="10"/>
          </p:nvPr>
        </p:nvSpPr>
        <p:spPr>
          <a:xfrm>
            <a:off x="282454" y="893220"/>
            <a:ext cx="8281412" cy="2635686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da-DK" sz="2800" dirty="0"/>
              <a:t>Træemballageordningen ISPM 15</a:t>
            </a:r>
          </a:p>
          <a:p>
            <a:pPr algn="l">
              <a:buNone/>
            </a:pPr>
            <a:r>
              <a:rPr lang="da-DK" sz="1800" b="0" dirty="0"/>
              <a:t>-Slides til brug ved undervisning af medarbejdere i træemballagevirksomheder </a:t>
            </a:r>
          </a:p>
          <a:p>
            <a:pPr algn="ctr"/>
            <a:endParaRPr lang="da-DK" sz="2800" dirty="0"/>
          </a:p>
        </p:txBody>
      </p:sp>
      <p:sp>
        <p:nvSpPr>
          <p:cNvPr id="14" name="Pladsholder til tekst 13"/>
          <p:cNvSpPr>
            <a:spLocks noGrp="1"/>
          </p:cNvSpPr>
          <p:nvPr>
            <p:ph type="body" sz="quarter" idx="13"/>
          </p:nvPr>
        </p:nvSpPr>
        <p:spPr>
          <a:xfrm>
            <a:off x="6534824" y="5959334"/>
            <a:ext cx="1959890" cy="404952"/>
          </a:xfrm>
        </p:spPr>
        <p:txBody>
          <a:bodyPr/>
          <a:lstStyle/>
          <a:p>
            <a:r>
              <a:rPr lang="da-DK" dirty="0"/>
              <a:t>Ulla Katja Thybo</a:t>
            </a:r>
          </a:p>
          <a:p>
            <a:r>
              <a:rPr lang="da-DK"/>
              <a:t>Marie-Louise Nielsen</a:t>
            </a:r>
          </a:p>
          <a:p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2" name="Pladsholder til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/>
              <a:t>2024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297537"/>
            <a:ext cx="3171825" cy="93345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FCE3DE6-CFAF-4468-AC45-782E1FEA6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88" y="2852936"/>
            <a:ext cx="5462775" cy="330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639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90253-F427-4664-85D7-42BEFBB76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11972"/>
            <a:ext cx="7845668" cy="646331"/>
          </a:xfrm>
        </p:spPr>
        <p:txBody>
          <a:bodyPr/>
          <a:lstStyle/>
          <a:p>
            <a:r>
              <a:rPr lang="da-DK" sz="1800" dirty="0"/>
              <a:t>Øget global handel kan sprede alvorlige planteskadegørere</a:t>
            </a:r>
            <a:br>
              <a:rPr lang="da-DK" sz="1800" dirty="0"/>
            </a:br>
            <a:r>
              <a:rPr lang="da-DK" sz="1600" b="0" dirty="0"/>
              <a:t>-Du er med til at begrænse spredningen ved at arbejde med ISPM-15!</a:t>
            </a: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927BE5C-D201-45D5-9018-3843B14F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B69C8D6-778A-4921-94FB-F97DC3A1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2</a:t>
            </a:fld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4854428-C92D-426B-AB8A-947B7BBFC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783" y="1058073"/>
            <a:ext cx="6480720" cy="301899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460DDB5-F2A4-4677-92AE-C7AE334CE555}"/>
              </a:ext>
            </a:extLst>
          </p:cNvPr>
          <p:cNvSpPr txBox="1"/>
          <p:nvPr/>
        </p:nvSpPr>
        <p:spPr>
          <a:xfrm>
            <a:off x="4114800" y="2974156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da-DK" dirty="0" err="1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CBA4F4DE-A0AE-4426-9AD0-7B9D5C39928D}"/>
              </a:ext>
            </a:extLst>
          </p:cNvPr>
          <p:cNvSpPr txBox="1"/>
          <p:nvPr/>
        </p:nvSpPr>
        <p:spPr>
          <a:xfrm>
            <a:off x="4114800" y="2974156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da-DK" dirty="0" err="1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88C04A0-4C30-4AE7-B041-FCC442DA9867}"/>
              </a:ext>
            </a:extLst>
          </p:cNvPr>
          <p:cNvSpPr txBox="1"/>
          <p:nvPr/>
        </p:nvSpPr>
        <p:spPr>
          <a:xfrm>
            <a:off x="1094672" y="4499361"/>
            <a:ext cx="6736308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Der kan følge meget alvorlige planteskadegørere med ubehandlet træemballage.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Importlande beskytter sig mod planteskadegørere ved at kræve ISPM-15 mærket træemballage.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ISPM-15 mærket træemballagen er behandlet mod planteskadegørere.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Træemballage er involveret i ca. 80 % af globalt handlede varer.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Den internationale handel er steget ca. 45 gange siden 1950, -og den stiger fortsat.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EU kræver ISPM-15 mærket træemballage ved import.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Indenfor EU kan man benytte træemballage uden ISPM-15 mærket,-dog med få undtagelser.  </a:t>
            </a:r>
          </a:p>
        </p:txBody>
      </p:sp>
    </p:spTree>
    <p:extLst>
      <p:ext uri="{BB962C8B-B14F-4D97-AF65-F5344CB8AC3E}">
        <p14:creationId xmlns:p14="http://schemas.microsoft.com/office/powerpoint/2010/main" val="38143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701" dirty="0"/>
              <a:t>Spredning </a:t>
            </a:r>
            <a:r>
              <a:rPr lang="da-DK" dirty="0"/>
              <a:t>af plantekarantæneskadegørere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88765" y="1536948"/>
            <a:ext cx="8166952" cy="3882883"/>
          </a:xfrm>
        </p:spPr>
        <p:txBody>
          <a:bodyPr/>
          <a:lstStyle/>
          <a:p>
            <a:pPr marL="257244" indent="-257244">
              <a:buFont typeface="Arial" panose="020B0604020202020204" pitchFamily="34" charset="0"/>
              <a:buChar char="•"/>
            </a:pPr>
            <a:r>
              <a:rPr lang="da-DK" dirty="0"/>
              <a:t>Handel og transport </a:t>
            </a:r>
          </a:p>
          <a:p>
            <a:pPr marL="257244" indent="-257244">
              <a:buFont typeface="Arial" panose="020B0604020202020204" pitchFamily="34" charset="0"/>
              <a:buChar char="•"/>
            </a:pPr>
            <a:r>
              <a:rPr lang="da-DK" dirty="0"/>
              <a:t>Fly, skib, lastbiler, rejsende</a:t>
            </a:r>
          </a:p>
          <a:p>
            <a:pPr marL="257244" indent="-257244">
              <a:buFont typeface="Arial" panose="020B0604020202020204" pitchFamily="34" charset="0"/>
              <a:buChar char="•"/>
            </a:pPr>
            <a:r>
              <a:rPr lang="da-DK" dirty="0"/>
              <a:t>Naturlig spredning, f.eks. biller der kan flyve langt</a:t>
            </a:r>
          </a:p>
          <a:p>
            <a:pPr marL="257244" indent="-257244">
              <a:buFont typeface="Arial" panose="020B0604020202020204" pitchFamily="34" charset="0"/>
              <a:buChar char="•"/>
            </a:pPr>
            <a:r>
              <a:rPr lang="da-DK" dirty="0"/>
              <a:t>Frugt- og prydplanter til plantning</a:t>
            </a:r>
          </a:p>
          <a:p>
            <a:pPr marL="257244" indent="-257244">
              <a:buFont typeface="Arial" panose="020B0604020202020204" pitchFamily="34" charset="0"/>
              <a:buChar char="•"/>
            </a:pPr>
            <a:r>
              <a:rPr lang="da-DK" dirty="0"/>
              <a:t>Trævarer, brænde, flis og emballagetræ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898635" y="5732498"/>
            <a:ext cx="4240104" cy="151135"/>
          </a:xfrm>
        </p:spPr>
        <p:txBody>
          <a:bodyPr/>
          <a:lstStyle/>
          <a:p>
            <a:r>
              <a:rPr lang="da-DK" dirty="0"/>
              <a:t>/ Ministeriet for Fødevarer, Landbrug og Fiskeri - Landbrugsstyrelsen / Partnerskaber om sunde planter, -i din kommune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3</a:t>
            </a:fld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150" y="3081725"/>
            <a:ext cx="3064965" cy="3077902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54" y="3068909"/>
            <a:ext cx="3418739" cy="3072307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9105" y="3123716"/>
            <a:ext cx="1713843" cy="3058426"/>
          </a:xfrm>
          <a:prstGeom prst="rect">
            <a:avLst/>
          </a:prstGeom>
        </p:spPr>
      </p:pic>
      <p:sp>
        <p:nvSpPr>
          <p:cNvPr id="9" name="Nedadgående pil 8"/>
          <p:cNvSpPr/>
          <p:nvPr/>
        </p:nvSpPr>
        <p:spPr>
          <a:xfrm rot="12373401" flipH="1" flipV="1">
            <a:off x="6816485" y="2192778"/>
            <a:ext cx="267975" cy="730201"/>
          </a:xfrm>
          <a:prstGeom prst="downArrow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14" tIns="54014" rIns="54014" bIns="54014" rtlCol="0" anchor="ctr"/>
          <a:lstStyle/>
          <a:p>
            <a:pPr algn="ctr"/>
            <a:endParaRPr lang="da-DK" sz="1350" dirty="0" err="1"/>
          </a:p>
        </p:txBody>
      </p:sp>
      <p:sp>
        <p:nvSpPr>
          <p:cNvPr id="10" name="Tekstfelt 9"/>
          <p:cNvSpPr txBox="1"/>
          <p:nvPr/>
        </p:nvSpPr>
        <p:spPr>
          <a:xfrm>
            <a:off x="5382301" y="1472554"/>
            <a:ext cx="4277203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350" dirty="0"/>
              <a:t>Vær opmærksom på larvegange og smuld.</a:t>
            </a:r>
          </a:p>
          <a:p>
            <a:r>
              <a:rPr lang="da-DK" sz="1350" dirty="0"/>
              <a:t>Billelarver kan følge med paller og træemballage.</a:t>
            </a:r>
          </a:p>
          <a:p>
            <a:endParaRPr lang="da-DK" sz="1350" dirty="0"/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8457" y="133459"/>
            <a:ext cx="1959889" cy="57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16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/>
              <a:t>1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1143000" y="1768079"/>
            <a:ext cx="6858000" cy="17907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a-DK" sz="3300" b="1" dirty="0"/>
          </a:p>
        </p:txBody>
      </p:sp>
      <p:sp>
        <p:nvSpPr>
          <p:cNvPr id="4" name="Undertitel 2"/>
          <p:cNvSpPr txBox="1">
            <a:spLocks/>
          </p:cNvSpPr>
          <p:nvPr/>
        </p:nvSpPr>
        <p:spPr>
          <a:xfrm>
            <a:off x="1143000" y="4015979"/>
            <a:ext cx="6858000" cy="15524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100" dirty="0"/>
          </a:p>
          <a:p>
            <a:pPr marL="0" indent="0" algn="ctr">
              <a:buNone/>
            </a:pPr>
            <a:endParaRPr lang="da-DK" sz="2100" dirty="0"/>
          </a:p>
          <a:p>
            <a:pPr algn="ctr"/>
            <a:endParaRPr lang="da-DK" sz="2100" dirty="0"/>
          </a:p>
          <a:p>
            <a:pPr marL="0" indent="0" algn="ctr">
              <a:buNone/>
            </a:pPr>
            <a:endParaRPr lang="da-DK" sz="2100" dirty="0"/>
          </a:p>
        </p:txBody>
      </p:sp>
      <p:sp>
        <p:nvSpPr>
          <p:cNvPr id="5" name="Pladsholder til slidenummer 6"/>
          <p:cNvSpPr txBox="1">
            <a:spLocks/>
          </p:cNvSpPr>
          <p:nvPr/>
        </p:nvSpPr>
        <p:spPr>
          <a:xfrm>
            <a:off x="6457950" y="562451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900" dirty="0"/>
          </a:p>
        </p:txBody>
      </p:sp>
      <p:sp>
        <p:nvSpPr>
          <p:cNvPr id="9" name="Tekstfelt 8"/>
          <p:cNvSpPr txBox="1"/>
          <p:nvPr/>
        </p:nvSpPr>
        <p:spPr>
          <a:xfrm>
            <a:off x="615427" y="122027"/>
            <a:ext cx="7353608" cy="52937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br>
              <a:rPr lang="da-DK" sz="2400" b="1" dirty="0"/>
            </a:br>
            <a:r>
              <a:rPr lang="da-DK" sz="2000" b="1" dirty="0"/>
              <a:t>Hvad betyder ISPM-15 mærket?</a:t>
            </a:r>
            <a:br>
              <a:rPr lang="da-DK" sz="2000" b="1" dirty="0"/>
            </a:br>
            <a:endParaRPr lang="da-DK" sz="2000" b="1" dirty="0"/>
          </a:p>
          <a:p>
            <a:r>
              <a:rPr lang="da-DK" sz="1100" dirty="0"/>
              <a:t>-En international mærkningsordning, som skal hindre spredning af alvorlige planteskadegørere med træemballage.</a:t>
            </a:r>
          </a:p>
          <a:p>
            <a:br>
              <a:rPr lang="da-DK" sz="1100" dirty="0"/>
            </a:br>
            <a:r>
              <a:rPr lang="da-DK" sz="1100" dirty="0"/>
              <a:t>-Mærket viser at træemballagen er behandlet efter ISPM-15 standarden.</a:t>
            </a:r>
          </a:p>
          <a:p>
            <a:endParaRPr lang="da-DK" sz="1100" dirty="0"/>
          </a:p>
          <a:p>
            <a:r>
              <a:rPr lang="da-DK" sz="1100" dirty="0"/>
              <a:t>-Der findes 4 godkendte behandlingsmetoder internationalt</a:t>
            </a:r>
            <a:br>
              <a:rPr lang="da-DK" sz="1100" dirty="0"/>
            </a:br>
            <a:r>
              <a:rPr lang="da-DK" sz="1100" dirty="0"/>
              <a:t>(</a:t>
            </a:r>
            <a:r>
              <a:rPr lang="da-DK" sz="1100" b="1" dirty="0"/>
              <a:t>HT</a:t>
            </a:r>
            <a:r>
              <a:rPr lang="da-DK" sz="1100" dirty="0"/>
              <a:t> (varmebehandling –godkendt i DK), </a:t>
            </a:r>
            <a:r>
              <a:rPr lang="da-DK" sz="1100" b="1" dirty="0"/>
              <a:t>DH </a:t>
            </a:r>
            <a:r>
              <a:rPr lang="da-DK" sz="1100" dirty="0"/>
              <a:t>(</a:t>
            </a:r>
            <a:r>
              <a:rPr lang="da-DK" sz="1100" dirty="0" err="1"/>
              <a:t>dielektrisk</a:t>
            </a:r>
            <a:r>
              <a:rPr lang="da-DK" sz="1100" dirty="0"/>
              <a:t> </a:t>
            </a:r>
            <a:r>
              <a:rPr lang="da-DK" sz="1100" dirty="0" err="1"/>
              <a:t>varmebekandling</a:t>
            </a:r>
            <a:r>
              <a:rPr lang="da-DK" sz="1100" dirty="0"/>
              <a:t> –ikke godkendt i DK), </a:t>
            </a:r>
            <a:r>
              <a:rPr lang="da-DK" sz="1100" b="1" dirty="0"/>
              <a:t>MB</a:t>
            </a:r>
            <a:r>
              <a:rPr lang="da-DK" sz="1100" dirty="0"/>
              <a:t> (</a:t>
            </a:r>
            <a:r>
              <a:rPr lang="da-DK" sz="1100" dirty="0" err="1"/>
              <a:t>Methylbromid</a:t>
            </a:r>
            <a:r>
              <a:rPr lang="da-DK" sz="1100" dirty="0"/>
              <a:t> behandling – ikke godkendt i DK), </a:t>
            </a:r>
            <a:r>
              <a:rPr lang="da-DK" sz="1100" b="1" dirty="0"/>
              <a:t>SF</a:t>
            </a:r>
            <a:r>
              <a:rPr lang="da-DK" sz="1100" dirty="0"/>
              <a:t> (</a:t>
            </a:r>
            <a:r>
              <a:rPr lang="da-DK" sz="1100" dirty="0" err="1"/>
              <a:t>Sulphurylfluorid</a:t>
            </a:r>
            <a:r>
              <a:rPr lang="da-DK" sz="1100" dirty="0"/>
              <a:t> behandling, -ikke godkendt i DK).</a:t>
            </a:r>
          </a:p>
          <a:p>
            <a:endParaRPr lang="da-DK" sz="1100" dirty="0"/>
          </a:p>
          <a:p>
            <a:r>
              <a:rPr lang="da-DK" sz="1100" dirty="0"/>
              <a:t>-Det er vigtigt at </a:t>
            </a:r>
            <a:r>
              <a:rPr lang="da-DK" sz="1100" b="1" dirty="0"/>
              <a:t>alle dele </a:t>
            </a:r>
            <a:r>
              <a:rPr lang="da-DK" sz="1100" dirty="0"/>
              <a:t>af en ISPM-15 træemballageenhed er behandlet efter ISPM 15 standarden.</a:t>
            </a:r>
          </a:p>
          <a:p>
            <a:endParaRPr lang="da-DK" sz="1100" dirty="0"/>
          </a:p>
          <a:p>
            <a:r>
              <a:rPr lang="da-DK" sz="1100" dirty="0"/>
              <a:t>-Mærkningsordningen skal give sporbarhed, så man kan finde tilbage til den godkendte træemballagevirksomhed, som har produceret eller ændret på ISPM-15 mærket træemballage.</a:t>
            </a:r>
          </a:p>
          <a:p>
            <a:endParaRPr lang="da-DK" sz="1100" dirty="0"/>
          </a:p>
          <a:p>
            <a:r>
              <a:rPr lang="da-DK" sz="1100" dirty="0"/>
              <a:t>-Der snydes med ISPM-15 behandling. Symptomer på manglende ISPM-15 behandling af træemballage kan være angreb af insekter og larver mm. Ikke-behandlet træ må ikke benyttes til ISPM-15 mærket træemballage.</a:t>
            </a:r>
          </a:p>
          <a:p>
            <a:endParaRPr lang="da-DK" sz="1100" dirty="0"/>
          </a:p>
          <a:p>
            <a:r>
              <a:rPr lang="da-DK" sz="1100" dirty="0"/>
              <a:t>-Utydelige mærker og symptomer på skadegørere i træemballage ved import, kan betyde afvisning af varen og erstatningskrav til træemballageproducenten. </a:t>
            </a:r>
            <a:br>
              <a:rPr lang="da-DK" sz="1100" dirty="0"/>
            </a:br>
            <a:r>
              <a:rPr lang="da-DK" sz="1100" dirty="0"/>
              <a:t> </a:t>
            </a:r>
          </a:p>
          <a:p>
            <a:r>
              <a:rPr lang="da-DK" sz="1100" dirty="0"/>
              <a:t>-En ISPM 15 træemballageenhed behandles som udgangspunkt én gang, -medmindre der sker ændringer af den, f.eks. Ved reparation, hvor reparatøren skal mærke reservedelen med sit eget ISPM-15 mærke, og sikre dokumentation på at reservedelen er ISPM-15 behandlet.</a:t>
            </a:r>
          </a:p>
          <a:p>
            <a:r>
              <a:rPr lang="da-DK" sz="1100" dirty="0"/>
              <a:t>  </a:t>
            </a:r>
            <a:br>
              <a:rPr lang="da-DK" sz="1100" dirty="0"/>
            </a:br>
            <a:br>
              <a:rPr lang="da-DK" sz="1100" dirty="0"/>
            </a:br>
            <a:endParaRPr lang="da-DK" sz="1600" dirty="0"/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092" y="35891"/>
            <a:ext cx="2376264" cy="69932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0E62795-2067-40AA-8551-95AAF7122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429" y="5445224"/>
            <a:ext cx="6028131" cy="105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0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dirty="0"/>
              <a:t>1</a:t>
            </a:r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1143000" y="1768079"/>
            <a:ext cx="6858000" cy="17907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a-DK" sz="3300" b="1" dirty="0"/>
          </a:p>
        </p:txBody>
      </p:sp>
      <p:sp>
        <p:nvSpPr>
          <p:cNvPr id="4" name="Undertitel 2"/>
          <p:cNvSpPr txBox="1">
            <a:spLocks/>
          </p:cNvSpPr>
          <p:nvPr/>
        </p:nvSpPr>
        <p:spPr>
          <a:xfrm>
            <a:off x="1143000" y="4015979"/>
            <a:ext cx="6858000" cy="15524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100" dirty="0"/>
          </a:p>
          <a:p>
            <a:pPr marL="0" indent="0" algn="ctr">
              <a:buNone/>
            </a:pPr>
            <a:endParaRPr lang="da-DK" sz="2100" dirty="0"/>
          </a:p>
          <a:p>
            <a:pPr algn="ctr"/>
            <a:endParaRPr lang="da-DK" sz="2100" dirty="0"/>
          </a:p>
          <a:p>
            <a:pPr marL="0" indent="0" algn="ctr">
              <a:buNone/>
            </a:pPr>
            <a:endParaRPr lang="da-DK" sz="2100" dirty="0"/>
          </a:p>
        </p:txBody>
      </p:sp>
      <p:sp>
        <p:nvSpPr>
          <p:cNvPr id="5" name="Pladsholder til slidenummer 6"/>
          <p:cNvSpPr txBox="1">
            <a:spLocks/>
          </p:cNvSpPr>
          <p:nvPr/>
        </p:nvSpPr>
        <p:spPr>
          <a:xfrm>
            <a:off x="6457950" y="562451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900" dirty="0"/>
          </a:p>
        </p:txBody>
      </p:sp>
      <p:sp>
        <p:nvSpPr>
          <p:cNvPr id="9" name="Tekstfelt 8"/>
          <p:cNvSpPr txBox="1"/>
          <p:nvPr/>
        </p:nvSpPr>
        <p:spPr>
          <a:xfrm>
            <a:off x="615427" y="122027"/>
            <a:ext cx="7353608" cy="5970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br>
              <a:rPr lang="da-DK" sz="2400" b="1" dirty="0"/>
            </a:br>
            <a:br>
              <a:rPr lang="da-DK" sz="2400" b="1" dirty="0"/>
            </a:br>
            <a:r>
              <a:rPr lang="da-DK" sz="2000" b="1" dirty="0"/>
              <a:t>Kun godkendte virksomheder må ændre på ISPM-15 mærket træemballage</a:t>
            </a:r>
          </a:p>
          <a:p>
            <a:endParaRPr lang="da-DK" sz="2000" b="1" dirty="0"/>
          </a:p>
          <a:p>
            <a:r>
              <a:rPr lang="da-DK" sz="1100" dirty="0"/>
              <a:t>-Landbrugsstyrelsen godkender ISPM 15 træemballagevirksomheder i Danmark.</a:t>
            </a:r>
          </a:p>
          <a:p>
            <a:endParaRPr lang="da-DK" sz="1100" dirty="0"/>
          </a:p>
          <a:p>
            <a:r>
              <a:rPr lang="da-DK" sz="1100" dirty="0"/>
              <a:t>-Godkendte virksomheder udarbejder en kvalitetshåndbog og har ansvar for sporbarhed og dokumentation for ISPM-15 behandling.</a:t>
            </a:r>
          </a:p>
          <a:p>
            <a:endParaRPr lang="da-DK" sz="1100" dirty="0"/>
          </a:p>
          <a:p>
            <a:r>
              <a:rPr lang="da-DK" sz="1100" dirty="0"/>
              <a:t>-Medarbejdere i ISPM-15 godkendte virksomheder skal undervises i ordningen, så de kender til formål og regler.</a:t>
            </a:r>
          </a:p>
          <a:p>
            <a:br>
              <a:rPr lang="da-DK" sz="1100" dirty="0"/>
            </a:br>
            <a:r>
              <a:rPr lang="da-DK" sz="1100" dirty="0"/>
              <a:t>-Der er </a:t>
            </a:r>
            <a:r>
              <a:rPr lang="da-DK" sz="1100" b="1" dirty="0"/>
              <a:t>ca. 140 godkendte virksomheder </a:t>
            </a:r>
            <a:r>
              <a:rPr lang="da-DK" sz="1100" dirty="0"/>
              <a:t>på ISPM-15 ordningen i DK.</a:t>
            </a:r>
            <a:br>
              <a:rPr lang="da-DK" sz="1100" dirty="0"/>
            </a:br>
            <a:endParaRPr lang="da-DK" sz="1100" dirty="0"/>
          </a:p>
          <a:p>
            <a:r>
              <a:rPr lang="da-DK" sz="1100" dirty="0"/>
              <a:t>-Kun godkendte virksomheder må benytte ISPM-15 mærket og ændre på træemballage med ISPM-15 mærket.</a:t>
            </a:r>
            <a:br>
              <a:rPr lang="da-DK" sz="1100" dirty="0"/>
            </a:br>
            <a:endParaRPr lang="da-DK" sz="1100" dirty="0"/>
          </a:p>
          <a:p>
            <a:r>
              <a:rPr lang="da-DK" sz="1100" dirty="0"/>
              <a:t>-Hvis du ændrer på ISPM-15 træemballage, uden at være godkendt hos LBST, skal du fjerne alle ISPM-15 mærker.</a:t>
            </a:r>
            <a:br>
              <a:rPr lang="da-DK" sz="1100" dirty="0"/>
            </a:br>
            <a:br>
              <a:rPr lang="da-DK" sz="1100" dirty="0"/>
            </a:br>
            <a:r>
              <a:rPr lang="da-DK" sz="1100" dirty="0"/>
              <a:t>-Træ som ikke er ISPM-15 behandlet må ikke benyttes til ISPM-15 mærket træemballage.  </a:t>
            </a:r>
            <a:br>
              <a:rPr lang="da-DK" sz="1100" dirty="0"/>
            </a:br>
            <a:br>
              <a:rPr lang="da-DK" sz="1100" dirty="0"/>
            </a:br>
            <a:r>
              <a:rPr lang="da-DK" sz="1100" dirty="0"/>
              <a:t>-Godkendte ISPM-15 virksomheder </a:t>
            </a:r>
            <a:r>
              <a:rPr lang="da-DK" sz="1100" b="1" dirty="0"/>
              <a:t>må ikke låne deres mærke ud til nogen</a:t>
            </a:r>
            <a:r>
              <a:rPr lang="da-DK" sz="1100" dirty="0"/>
              <a:t>, -heller ikke til andre afdelinger af virksomheden.</a:t>
            </a:r>
            <a:br>
              <a:rPr lang="da-DK" sz="1100" dirty="0"/>
            </a:br>
            <a:br>
              <a:rPr lang="da-DK" sz="1100" dirty="0"/>
            </a:br>
            <a:r>
              <a:rPr lang="da-DK" sz="1100" dirty="0"/>
              <a:t>-ISPM 15 behandlet træ, og ubehandlet træ, skal altid være tydeligt adskilt på virksomheder, så der ikke sker blanding.</a:t>
            </a:r>
          </a:p>
          <a:p>
            <a:endParaRPr lang="da-DK" sz="1100" dirty="0"/>
          </a:p>
          <a:p>
            <a:r>
              <a:rPr lang="da-DK" sz="1100" dirty="0"/>
              <a:t>-Træ og træemballage må først ISPM-15 mærkes efter ISPM-15 varmebehandling.</a:t>
            </a:r>
          </a:p>
          <a:p>
            <a:endParaRPr lang="da-DK" sz="1100" dirty="0"/>
          </a:p>
          <a:p>
            <a:r>
              <a:rPr lang="da-DK" sz="1100" dirty="0"/>
              <a:t> </a:t>
            </a:r>
            <a:br>
              <a:rPr lang="da-DK" sz="1100" dirty="0"/>
            </a:br>
            <a:br>
              <a:rPr lang="da-DK" sz="1100" dirty="0"/>
            </a:br>
            <a:endParaRPr lang="da-DK" sz="1600" dirty="0"/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092" y="35891"/>
            <a:ext cx="2376264" cy="69932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BF74F0D-A952-412B-A173-3BA11E871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668" y="5378517"/>
            <a:ext cx="29051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20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ED6E3-16C6-4FA5-BD3C-1B55CF49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Eksempler på ISPM 15 mærket</a:t>
            </a: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EDF3DC6-9D3C-47D1-963F-C3E209F4F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Landbrugsstyrelsen / Titel på præsentation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82F3704-0BC3-4259-83F1-4CFB77A9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6</a:t>
            </a:fld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3643F3E-A2B0-4633-8A2F-BBB428DCD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24" y="1170405"/>
            <a:ext cx="3151405" cy="94821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AFE56E3-98DA-4FA9-AF12-393C81946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01" y="3383845"/>
            <a:ext cx="3736826" cy="114616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D07AC98-08DC-4C6C-BD47-6FEF88485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1116888"/>
            <a:ext cx="3456384" cy="1087402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29E5F504-361F-4AF2-8921-1B28F2109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23" y="2227440"/>
            <a:ext cx="3151406" cy="1000446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1CC0212-3D3C-449D-9BF7-F0F997E96D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056" y="2262791"/>
            <a:ext cx="1390650" cy="125730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C5D4319-DFDB-406B-8260-0F1C46D810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8938" y="3541476"/>
            <a:ext cx="4295775" cy="942975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B7BF6439-BD2E-442A-973E-CFFF10F22367}"/>
              </a:ext>
            </a:extLst>
          </p:cNvPr>
          <p:cNvSpPr txBox="1"/>
          <p:nvPr/>
        </p:nvSpPr>
        <p:spPr>
          <a:xfrm>
            <a:off x="803901" y="4808163"/>
            <a:ext cx="720959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200" b="1" dirty="0"/>
              <a:t>Husk at:</a:t>
            </a:r>
            <a:br>
              <a:rPr lang="da-DK" sz="1200" b="1" dirty="0"/>
            </a:br>
            <a:r>
              <a:rPr lang="da-DK" sz="1200" dirty="0"/>
              <a:t>-Mærket skal være </a:t>
            </a:r>
            <a:r>
              <a:rPr lang="da-DK" sz="1200" b="1" dirty="0"/>
              <a:t>tydeligt og holdbart</a:t>
            </a:r>
            <a:r>
              <a:rPr lang="da-DK" sz="1200" dirty="0"/>
              <a:t>, samt placeret synligt.</a:t>
            </a:r>
            <a:br>
              <a:rPr lang="da-DK" sz="1200" dirty="0"/>
            </a:br>
            <a:r>
              <a:rPr lang="da-DK" sz="1200" dirty="0"/>
              <a:t>-Der kan være forskel på størrelsen.</a:t>
            </a:r>
            <a:br>
              <a:rPr lang="da-DK" sz="1200" dirty="0"/>
            </a:br>
            <a:r>
              <a:rPr lang="da-DK" sz="1200" dirty="0"/>
              <a:t>-Der må ikke være andre mærker indenfor ISPM-15 mærket.</a:t>
            </a:r>
            <a:br>
              <a:rPr lang="da-DK" sz="1200" dirty="0"/>
            </a:br>
            <a:r>
              <a:rPr lang="da-DK" sz="1200" dirty="0"/>
              <a:t>-Rækkefølgen af oplysningerne xx (landekoden), 000 (virksomhedens registreringsnummer) og </a:t>
            </a:r>
            <a:r>
              <a:rPr lang="da-DK" sz="1200" dirty="0" err="1"/>
              <a:t>yy</a:t>
            </a:r>
            <a:r>
              <a:rPr lang="da-DK" sz="1200" dirty="0"/>
              <a:t> (behandlingsmetoden) er den samme. </a:t>
            </a:r>
            <a:br>
              <a:rPr lang="da-DK" dirty="0"/>
            </a:br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73479C50-7329-4249-BAED-57F474074F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1956" y="185063"/>
            <a:ext cx="2066343" cy="60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49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37782" y="1685465"/>
            <a:ext cx="7886700" cy="461652"/>
          </a:xfrm>
        </p:spPr>
        <p:txBody>
          <a:bodyPr>
            <a:normAutofit fontScale="90000"/>
          </a:bodyPr>
          <a:lstStyle/>
          <a:p>
            <a:pPr algn="ctr"/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28650" y="1445112"/>
            <a:ext cx="7886700" cy="7618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sz="2400" dirty="0">
                <a:solidFill>
                  <a:schemeClr val="tx1"/>
                </a:solidFill>
                <a:latin typeface="+mj-lt"/>
              </a:rPr>
              <a:t>Eksempler på korrekt mærkning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0F92-79EF-4C4A-B59A-0E0F78CFD439}" type="slidenum">
              <a:rPr lang="da-DK" smtClean="0"/>
              <a:t>7</a:t>
            </a:fld>
            <a:endParaRPr lang="da-DK" dirty="0"/>
          </a:p>
        </p:txBody>
      </p:sp>
      <p:pic>
        <p:nvPicPr>
          <p:cNvPr id="18" name="Billed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824" y="154774"/>
            <a:ext cx="2376264" cy="69932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6E05CFD-68C5-45FD-A3C8-15461BF1C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92" y="4093431"/>
            <a:ext cx="8058150" cy="19050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5D521D5E-206B-448B-A832-389733A25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2055861"/>
            <a:ext cx="565785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83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1593867"/>
          </a:xfrm>
        </p:spPr>
        <p:txBody>
          <a:bodyPr/>
          <a:lstStyle/>
          <a:p>
            <a:r>
              <a:rPr lang="da-DK" dirty="0"/>
              <a:t>Eksempler på utydelig og </a:t>
            </a:r>
            <a:r>
              <a:rPr lang="da-DK" u="sng" dirty="0"/>
              <a:t>ukorrekt mærkning</a:t>
            </a:r>
            <a:br>
              <a:rPr lang="da-DK" u="sng" dirty="0"/>
            </a:br>
            <a:br>
              <a:rPr lang="da-DK" u="sng" dirty="0"/>
            </a:br>
            <a:r>
              <a:rPr lang="da-DK" sz="1600" b="0" dirty="0"/>
              <a:t>-Sørg for at leverandøren mærker korrekt, hvis du køber ISPM-15 mærket træ!</a:t>
            </a:r>
            <a:br>
              <a:rPr lang="da-DK" sz="1600" b="0" dirty="0"/>
            </a:br>
            <a:endParaRPr lang="da-DK" sz="1600" b="0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0F92-79EF-4C4A-B59A-0E0F78CFD439}" type="slidenum">
              <a:rPr lang="da-DK" smtClean="0"/>
              <a:t>8</a:t>
            </a:fld>
            <a:endParaRPr lang="da-DK" dirty="0"/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628650" y="3282527"/>
            <a:ext cx="7726193" cy="128825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3300" dirty="0"/>
          </a:p>
          <a:p>
            <a:endParaRPr lang="da-DK" sz="3300" dirty="0"/>
          </a:p>
        </p:txBody>
      </p:sp>
      <p:pic>
        <p:nvPicPr>
          <p:cNvPr id="17" name="Billed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824" y="154774"/>
            <a:ext cx="2376264" cy="699321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784C9095-4DDA-445C-98AA-94DD1C38C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332815"/>
            <a:ext cx="88392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929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41DC3A74-205F-435A-9227-9663E3900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/ Landbrugsstyrelsen 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EF39ACE-9408-4FFF-9A55-D92D10479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9</a:t>
            </a:fld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43C12F4-A6D9-429F-819B-BED3EA0BB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976312"/>
            <a:ext cx="8477250" cy="490537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F37A0948-30D6-4F84-90CB-9CA28E634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824" y="154774"/>
            <a:ext cx="2376264" cy="69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28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685421"/>
            <a:ext cx="7886700" cy="706244"/>
          </a:xfrm>
        </p:spPr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Særlig opmærksomhed ved træ og handel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80583" y="1556792"/>
            <a:ext cx="7845669" cy="4320480"/>
          </a:xfrm>
        </p:spPr>
        <p:txBody>
          <a:bodyPr>
            <a:normAutofit fontScale="62500" lnSpcReduction="20000"/>
          </a:bodyPr>
          <a:lstStyle/>
          <a:p>
            <a:r>
              <a:rPr lang="da-DK" sz="2200" b="0" dirty="0">
                <a:solidFill>
                  <a:schemeClr val="tx1"/>
                </a:solidFill>
              </a:rPr>
              <a:t>-Der snydes med behandling og mærkning af ISPM-15 mærket træemballage.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-Det kan være meget dyrt at få afvist varer i importen pga. træemballagen.</a:t>
            </a:r>
            <a:br>
              <a:rPr lang="da-DK" sz="2200" b="0" dirty="0">
                <a:solidFill>
                  <a:schemeClr val="tx1"/>
                </a:solidFill>
              </a:rPr>
            </a:br>
            <a:br>
              <a:rPr lang="da-DK" sz="2200" b="0" dirty="0">
                <a:solidFill>
                  <a:schemeClr val="tx1"/>
                </a:solidFill>
              </a:rPr>
            </a:br>
            <a:r>
              <a:rPr lang="da-DK" sz="2200" b="0" dirty="0">
                <a:solidFill>
                  <a:schemeClr val="tx1"/>
                </a:solidFill>
              </a:rPr>
              <a:t>-Importlande har øget fokus på at mærket er korrekt og behandlingen er udført. </a:t>
            </a:r>
            <a:br>
              <a:rPr lang="da-DK" sz="2200" b="0" dirty="0">
                <a:solidFill>
                  <a:schemeClr val="tx1"/>
                </a:solidFill>
              </a:rPr>
            </a:br>
            <a:br>
              <a:rPr lang="da-DK" sz="2200" b="0" dirty="0">
                <a:solidFill>
                  <a:schemeClr val="tx1"/>
                </a:solidFill>
              </a:rPr>
            </a:br>
            <a:r>
              <a:rPr lang="da-DK" sz="2200" b="0" dirty="0">
                <a:solidFill>
                  <a:schemeClr val="tx1"/>
                </a:solidFill>
              </a:rPr>
              <a:t>-EU har særligt fokus på træemballage ved import fra Kina, Indien, Belarus m.fl.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-Billige varer transporteres ofte med dårlig træemballage.</a:t>
            </a:r>
            <a:br>
              <a:rPr lang="da-DK" sz="2200" b="0" dirty="0">
                <a:solidFill>
                  <a:schemeClr val="tx1"/>
                </a:solidFill>
              </a:rPr>
            </a:br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-Fokus på træemballage med tunge varer som marmor, granit, stål mm fra Kina, Belarus, Indien.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-Fokus på emballagetræ fra Nordamerika og Østasien grundet </a:t>
            </a:r>
            <a:r>
              <a:rPr lang="da-DK" sz="2200" b="0" dirty="0" err="1">
                <a:solidFill>
                  <a:schemeClr val="tx1"/>
                </a:solidFill>
              </a:rPr>
              <a:t>fyrrevednematoden</a:t>
            </a:r>
            <a:r>
              <a:rPr lang="da-DK" sz="2200" b="0" dirty="0">
                <a:solidFill>
                  <a:schemeClr val="tx1"/>
                </a:solidFill>
              </a:rPr>
              <a:t>. 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-Midterstykker af paller er ofte dårligst, hvilket medfører behov for palleløfter ved kontrol.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-Flere lande benytter hunde, som kan lugte skadegørere i træ.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-Fund af skadegørere i træ er ofte </a:t>
            </a:r>
            <a:r>
              <a:rPr lang="da-DK" sz="2200" dirty="0">
                <a:solidFill>
                  <a:schemeClr val="tx1"/>
                </a:solidFill>
              </a:rPr>
              <a:t>indikator på at </a:t>
            </a:r>
            <a:r>
              <a:rPr lang="da-DK" sz="2200" b="0" dirty="0">
                <a:solidFill>
                  <a:schemeClr val="tx1"/>
                </a:solidFill>
              </a:rPr>
              <a:t>træet ikke er behandlet korrekt.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-Symptomer på angreb af skadegørere er smuld, huller, voksne insekter, larver og larvegange.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-Fokus på brænde fra Rusland, Ukraine og Israel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-I 2021 var der i EU 1065 fund af skadegørere i træemballage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r>
              <a:rPr lang="da-DK" sz="2200" b="0" dirty="0">
                <a:solidFill>
                  <a:schemeClr val="tx1"/>
                </a:solidFill>
              </a:rPr>
              <a:t>-Ved mistanke om fund af karantæneskadegører kontakt Landbrugsstyrelsen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0F92-79EF-4C4A-B59A-0E0F78CFD439}" type="slidenum">
              <a:rPr lang="da-DK" smtClean="0"/>
              <a:t>10</a:t>
            </a:fld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824" y="154774"/>
            <a:ext cx="2376264" cy="699321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3AAA6266-CA0C-47A2-8BCD-90B37AADC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159" y="5157192"/>
            <a:ext cx="2147594" cy="118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38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0067" y="589785"/>
            <a:ext cx="7886700" cy="706244"/>
          </a:xfrm>
        </p:spPr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Køb af træ til ISPM-15 produktion, -eller køb af ISPM-15 emballage</a:t>
            </a:r>
            <a:r>
              <a:rPr lang="da-DK" sz="1600" dirty="0"/>
              <a:t> </a:t>
            </a:r>
            <a:br>
              <a:rPr lang="da-DK" sz="1600" dirty="0"/>
            </a:br>
            <a:br>
              <a:rPr lang="da-DK" sz="1600" dirty="0"/>
            </a:b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80583" y="1556792"/>
            <a:ext cx="7845669" cy="4320480"/>
          </a:xfrm>
        </p:spPr>
        <p:txBody>
          <a:bodyPr>
            <a:normAutofit/>
          </a:bodyPr>
          <a:lstStyle/>
          <a:p>
            <a:r>
              <a:rPr lang="da-DK" sz="1500" dirty="0">
                <a:solidFill>
                  <a:schemeClr val="tx1"/>
                </a:solidFill>
              </a:rPr>
              <a:t>Opmærksomhedspunkter:</a:t>
            </a:r>
            <a:br>
              <a:rPr lang="da-DK" sz="1500" dirty="0">
                <a:solidFill>
                  <a:schemeClr val="tx1"/>
                </a:solidFill>
              </a:rPr>
            </a:br>
            <a:br>
              <a:rPr lang="da-DK" sz="1500" b="0" dirty="0">
                <a:solidFill>
                  <a:schemeClr val="tx1"/>
                </a:solidFill>
              </a:rPr>
            </a:br>
            <a:r>
              <a:rPr lang="da-DK" sz="1500" b="0" dirty="0">
                <a:solidFill>
                  <a:schemeClr val="tx1"/>
                </a:solidFill>
              </a:rPr>
              <a:t>-Husk at sikre dokumentation for at det træ du benytter til ISPM-15 varer er behandlet.</a:t>
            </a:r>
          </a:p>
          <a:p>
            <a:endParaRPr lang="da-DK" sz="1500" b="0" dirty="0">
              <a:solidFill>
                <a:schemeClr val="tx1"/>
              </a:solidFill>
            </a:endParaRPr>
          </a:p>
          <a:p>
            <a:r>
              <a:rPr lang="da-DK" sz="1500" b="0" dirty="0">
                <a:solidFill>
                  <a:schemeClr val="tx1"/>
                </a:solidFill>
              </a:rPr>
              <a:t>-Har du tillid til din samhandelspartner – opfylder leveringerne ISPM-15 kravene?</a:t>
            </a:r>
            <a:br>
              <a:rPr lang="da-DK" sz="1500" b="0" dirty="0">
                <a:solidFill>
                  <a:schemeClr val="tx1"/>
                </a:solidFill>
              </a:rPr>
            </a:br>
            <a:br>
              <a:rPr lang="da-DK" sz="1500" b="0" dirty="0">
                <a:solidFill>
                  <a:schemeClr val="tx1"/>
                </a:solidFill>
              </a:rPr>
            </a:br>
            <a:r>
              <a:rPr lang="da-DK" sz="1500" b="0" dirty="0">
                <a:solidFill>
                  <a:schemeClr val="tx1"/>
                </a:solidFill>
              </a:rPr>
              <a:t>-Er der tale om en ISPM-15 godkendt virksomhed? Der snydes med mærket, så vær obs. </a:t>
            </a:r>
          </a:p>
          <a:p>
            <a:endParaRPr lang="da-DK" sz="1500" b="0" dirty="0">
              <a:solidFill>
                <a:schemeClr val="tx1"/>
              </a:solidFill>
            </a:endParaRPr>
          </a:p>
          <a:p>
            <a:r>
              <a:rPr lang="da-DK" sz="1500" b="0" dirty="0">
                <a:solidFill>
                  <a:schemeClr val="tx1"/>
                </a:solidFill>
              </a:rPr>
              <a:t>-Er træet billigt kan det være en indikator på, at det ikke er behandlet efter ISPM-15.</a:t>
            </a:r>
          </a:p>
          <a:p>
            <a:endParaRPr lang="da-DK" sz="1500" b="0" dirty="0">
              <a:solidFill>
                <a:schemeClr val="tx1"/>
              </a:solidFill>
            </a:endParaRPr>
          </a:p>
          <a:p>
            <a:r>
              <a:rPr lang="da-DK" sz="1500" b="0" dirty="0">
                <a:solidFill>
                  <a:schemeClr val="tx1"/>
                </a:solidFill>
              </a:rPr>
              <a:t>-Er mærkningen ikke korrekt/utydelig, bør du ikke acceptere det.</a:t>
            </a:r>
          </a:p>
          <a:p>
            <a:endParaRPr lang="da-DK" sz="1500" b="0" dirty="0">
              <a:solidFill>
                <a:schemeClr val="tx1"/>
              </a:solidFill>
            </a:endParaRPr>
          </a:p>
          <a:p>
            <a:r>
              <a:rPr lang="da-DK" sz="1500" b="0" dirty="0">
                <a:solidFill>
                  <a:schemeClr val="tx1"/>
                </a:solidFill>
              </a:rPr>
              <a:t>-Er der tegn på angreb af træet, bør du skifte leverandør. </a:t>
            </a:r>
          </a:p>
          <a:p>
            <a:endParaRPr lang="da-DK" sz="1500" b="0" dirty="0">
              <a:solidFill>
                <a:schemeClr val="tx1"/>
              </a:solidFill>
            </a:endParaRPr>
          </a:p>
          <a:p>
            <a:r>
              <a:rPr lang="da-DK" sz="1500" b="0" dirty="0">
                <a:solidFill>
                  <a:schemeClr val="tx1"/>
                </a:solidFill>
              </a:rPr>
              <a:t>-Du kan blive ansvarlig overfor dine handelspartnere, hvis emballagen ikke opfylder ISPM-15 kravene og f.eks. Indeholde larver. Det kan være meget dyrt.</a:t>
            </a:r>
            <a:br>
              <a:rPr lang="da-DK" sz="1500" b="0" dirty="0">
                <a:solidFill>
                  <a:schemeClr val="tx1"/>
                </a:solidFill>
              </a:rPr>
            </a:br>
            <a:br>
              <a:rPr lang="da-DK" sz="1500" b="0" dirty="0">
                <a:solidFill>
                  <a:schemeClr val="tx1"/>
                </a:solidFill>
              </a:rPr>
            </a:br>
            <a:r>
              <a:rPr lang="da-DK" sz="1500" b="0" dirty="0">
                <a:solidFill>
                  <a:schemeClr val="tx1"/>
                </a:solidFill>
              </a:rPr>
              <a:t>-Undgå spredning af alvorlige skadegørere med træemballage. </a:t>
            </a:r>
            <a:br>
              <a:rPr lang="da-DK" sz="1500" b="0" dirty="0">
                <a:solidFill>
                  <a:schemeClr val="tx1"/>
                </a:solidFill>
              </a:rPr>
            </a:br>
            <a:br>
              <a:rPr lang="da-DK" sz="1500" b="0" dirty="0">
                <a:solidFill>
                  <a:schemeClr val="tx1"/>
                </a:solidFill>
              </a:rPr>
            </a:br>
            <a:r>
              <a:rPr lang="da-DK" sz="1500" b="0" dirty="0">
                <a:solidFill>
                  <a:schemeClr val="tx1"/>
                </a:solidFill>
              </a:rPr>
              <a:t>-Kontakt Landbrugsstyrelsen ved mistanke om fund af karantæneskadegører.</a:t>
            </a:r>
          </a:p>
          <a:p>
            <a:endParaRPr lang="da-DK" sz="2200" b="0" dirty="0">
              <a:solidFill>
                <a:schemeClr val="tx1"/>
              </a:solidFill>
            </a:endParaRPr>
          </a:p>
          <a:p>
            <a:endParaRPr lang="da-DK" b="0" dirty="0">
              <a:solidFill>
                <a:schemeClr val="tx1"/>
              </a:solidFill>
            </a:endParaRP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0F92-79EF-4C4A-B59A-0E0F78CFD439}" type="slidenum">
              <a:rPr lang="da-DK" smtClean="0"/>
              <a:t>11</a:t>
            </a:fld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68258"/>
            <a:ext cx="2034832" cy="59884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D66D8740-7CD6-4EDB-B9FE-5C620B8D1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5464979"/>
            <a:ext cx="1341856" cy="103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5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886166"/>
            <a:ext cx="8166950" cy="912638"/>
          </a:xfrm>
        </p:spPr>
        <p:txBody>
          <a:bodyPr>
            <a:normAutofit/>
          </a:bodyPr>
          <a:lstStyle/>
          <a:p>
            <a:r>
              <a:rPr lang="da-DK" sz="1600" dirty="0"/>
              <a:t>Eksempel på fund af skadegører i importeret træemballage fra Kina til Danmark </a:t>
            </a:r>
            <a:br>
              <a:rPr lang="da-DK" sz="1600" dirty="0"/>
            </a:br>
            <a:br>
              <a:rPr lang="da-DK" sz="1600" dirty="0"/>
            </a:br>
            <a:r>
              <a:rPr lang="da-DK" sz="1600" dirty="0"/>
              <a:t>Asiatisk træbuk (Latin: </a:t>
            </a:r>
            <a:r>
              <a:rPr lang="da-DK" sz="1600" i="1" dirty="0" err="1"/>
              <a:t>Anoplophora</a:t>
            </a:r>
            <a:r>
              <a:rPr lang="da-DK" sz="1600" i="1" dirty="0"/>
              <a:t> </a:t>
            </a:r>
            <a:r>
              <a:rPr lang="da-DK" sz="1600" i="1" dirty="0" err="1"/>
              <a:t>glabripennis</a:t>
            </a:r>
            <a:r>
              <a:rPr lang="da-DK" sz="1600" dirty="0"/>
              <a:t>)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906" y="4111564"/>
            <a:ext cx="2830854" cy="1890535"/>
          </a:xfrm>
          <a:prstGeom prst="rect">
            <a:avLst/>
          </a:prstGeom>
        </p:spPr>
      </p:pic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952656" y="5750169"/>
            <a:ext cx="4240104" cy="151135"/>
          </a:xfrm>
        </p:spPr>
        <p:txBody>
          <a:bodyPr/>
          <a:lstStyle/>
          <a:p>
            <a:r>
              <a:rPr lang="da-DK" dirty="0"/>
              <a:t>/Ministeriet for Fødevarer, Landbrug og Fiskeri - Landbrugsstyrelsen / Partnerskaber om sunde planter, -i din kommune</a:t>
            </a:r>
          </a:p>
          <a:p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12</a:t>
            </a:fld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502" y="3993930"/>
            <a:ext cx="2757259" cy="2125804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1559877"/>
            <a:ext cx="3339532" cy="2161534"/>
          </a:xfrm>
          <a:prstGeom prst="rect">
            <a:avLst/>
          </a:prstGeom>
        </p:spPr>
      </p:pic>
      <p:sp>
        <p:nvSpPr>
          <p:cNvPr id="10" name="Tekstfelt 9"/>
          <p:cNvSpPr txBox="1"/>
          <p:nvPr/>
        </p:nvSpPr>
        <p:spPr>
          <a:xfrm>
            <a:off x="179512" y="1916438"/>
            <a:ext cx="5472608" cy="17389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400" u="sng" dirty="0"/>
              <a:t>Asiatisk træbuk</a:t>
            </a:r>
            <a:br>
              <a:rPr lang="da-DK" sz="1400" u="sng" dirty="0"/>
            </a:br>
            <a:endParaRPr lang="da-DK" sz="1400" u="sng" dirty="0"/>
          </a:p>
          <a:p>
            <a:pPr marL="257244" indent="-257244">
              <a:buFont typeface="Arial" panose="020B0604020202020204" pitchFamily="34" charset="0"/>
              <a:buChar char="•"/>
            </a:pPr>
            <a:r>
              <a:rPr lang="da-DK" sz="1400" dirty="0"/>
              <a:t>Blev </a:t>
            </a:r>
            <a:r>
              <a:rPr lang="da-DK" sz="1400" dirty="0" err="1"/>
              <a:t>indslæbt</a:t>
            </a:r>
            <a:r>
              <a:rPr lang="da-DK" sz="1400" dirty="0"/>
              <a:t> med træemballage fra Kina til Holstebro.</a:t>
            </a:r>
          </a:p>
          <a:p>
            <a:pPr marL="257244" indent="-257244">
              <a:buFont typeface="Arial" panose="020B0604020202020204" pitchFamily="34" charset="0"/>
              <a:buChar char="•"/>
            </a:pPr>
            <a:r>
              <a:rPr lang="da-DK" sz="1400" dirty="0"/>
              <a:t>Kom ind med en sending granit fra Kina.</a:t>
            </a:r>
          </a:p>
          <a:p>
            <a:pPr marL="257244" indent="-257244">
              <a:buFont typeface="Arial" panose="020B0604020202020204" pitchFamily="34" charset="0"/>
              <a:buChar char="•"/>
            </a:pPr>
            <a:r>
              <a:rPr lang="da-DK" sz="1400" dirty="0"/>
              <a:t>ISPM-15 mærket viser at emballagen er behandlet, -men alt tyder på at behandlingen ikke er sket.</a:t>
            </a:r>
          </a:p>
          <a:p>
            <a:endParaRPr lang="da-DK" sz="1400" b="1" dirty="0">
              <a:solidFill>
                <a:schemeClr val="accent1"/>
              </a:solidFill>
            </a:endParaRPr>
          </a:p>
          <a:p>
            <a:endParaRPr lang="da-DK" sz="1500" b="1" dirty="0">
              <a:solidFill>
                <a:schemeClr val="accent1"/>
              </a:solidFill>
            </a:endParaRPr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824" y="154774"/>
            <a:ext cx="2376264" cy="699321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EA993129-AEE9-4A3C-9161-377004CABC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8503" y="4247837"/>
            <a:ext cx="22669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59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9166" y="1074509"/>
            <a:ext cx="7845668" cy="468000"/>
          </a:xfrm>
        </p:spPr>
        <p:txBody>
          <a:bodyPr/>
          <a:lstStyle/>
          <a:p>
            <a:r>
              <a:rPr lang="da-DK" sz="1800" dirty="0"/>
              <a:t>Symptomer på angreb af skadegørere i importeret træ til EU</a:t>
            </a:r>
            <a:br>
              <a:rPr lang="da-DK" sz="1800" dirty="0"/>
            </a:br>
            <a:r>
              <a:rPr lang="da-DK" sz="1800" dirty="0"/>
              <a:t>-</a:t>
            </a:r>
            <a:r>
              <a:rPr lang="da-DK" sz="1400" b="0" dirty="0"/>
              <a:t>Husk at anmelde mistanke om fund til Landbrugsstyrelsen, lbst.dk 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359" y="1933664"/>
            <a:ext cx="2243138" cy="1699573"/>
          </a:xfrm>
          <a:prstGeom prst="rect">
            <a:avLst/>
          </a:prstGeom>
        </p:spPr>
      </p:pic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0F92-79EF-4C4A-B59A-0E0F78CFD439}" type="slidenum">
              <a:rPr lang="da-DK" smtClean="0"/>
              <a:t>13</a:t>
            </a:fld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744" y="1940169"/>
            <a:ext cx="2171700" cy="1693069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692" y="1933665"/>
            <a:ext cx="3360906" cy="1839163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359" y="4019179"/>
            <a:ext cx="2243138" cy="1680344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2745" y="3764114"/>
            <a:ext cx="1443752" cy="2134243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5692" y="4127169"/>
            <a:ext cx="3518756" cy="1497343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4824" y="154774"/>
            <a:ext cx="2376264" cy="69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11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9045" y="311972"/>
            <a:ext cx="7845668" cy="308716"/>
          </a:xfrm>
        </p:spPr>
        <p:txBody>
          <a:bodyPr>
            <a:normAutofit fontScale="90000"/>
          </a:bodyPr>
          <a:lstStyle/>
          <a:p>
            <a:pPr algn="ctr"/>
            <a:endParaRPr lang="da-DK" sz="3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196752"/>
            <a:ext cx="7886700" cy="5146599"/>
          </a:xfrm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da-DK" sz="3000" dirty="0"/>
          </a:p>
          <a:p>
            <a:pPr>
              <a:buNone/>
            </a:pPr>
            <a:r>
              <a:rPr lang="da-DK" dirty="0">
                <a:solidFill>
                  <a:schemeClr val="tx1"/>
                </a:solidFill>
              </a:rPr>
              <a:t>Læs mere om ISPM 15 træemballage:</a:t>
            </a:r>
            <a:br>
              <a:rPr lang="da-DK" dirty="0">
                <a:solidFill>
                  <a:schemeClr val="tx1"/>
                </a:solidFill>
              </a:rPr>
            </a:br>
            <a:br>
              <a:rPr lang="da-DK" dirty="0">
                <a:solidFill>
                  <a:schemeClr val="tx1"/>
                </a:solidFill>
              </a:rPr>
            </a:br>
            <a:r>
              <a:rPr lang="da-DK" sz="1400" b="0" dirty="0">
                <a:hlinkClick r:id="rId2"/>
              </a:rPr>
              <a:t>Træemballage (emballage og trævarer) (lbst.dk)</a:t>
            </a:r>
            <a:br>
              <a:rPr lang="da-DK" sz="1400" b="0" dirty="0">
                <a:solidFill>
                  <a:schemeClr val="tx1"/>
                </a:solidFill>
              </a:rPr>
            </a:br>
            <a:endParaRPr lang="da-DK" sz="1400" b="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da-DK" sz="1400" b="0" dirty="0" err="1">
                <a:solidFill>
                  <a:schemeClr val="tx1"/>
                </a:solidFill>
                <a:hlinkClick r:id="rId3"/>
              </a:rPr>
              <a:t>Faktaark</a:t>
            </a:r>
            <a:r>
              <a:rPr lang="da-DK" sz="1400" b="0" dirty="0">
                <a:solidFill>
                  <a:schemeClr val="tx1"/>
                </a:solidFill>
                <a:hlinkClick r:id="rId3"/>
              </a:rPr>
              <a:t> om ISPM 15 træemballage</a:t>
            </a:r>
            <a:br>
              <a:rPr lang="da-DK" sz="1400" b="0" dirty="0">
                <a:solidFill>
                  <a:schemeClr val="tx1"/>
                </a:solidFill>
              </a:rPr>
            </a:br>
            <a:br>
              <a:rPr lang="da-DK" sz="1400" b="0" dirty="0">
                <a:solidFill>
                  <a:schemeClr val="tx1"/>
                </a:solidFill>
              </a:rPr>
            </a:br>
            <a:r>
              <a:rPr lang="nn-NO" sz="1400" b="0" dirty="0">
                <a:solidFill>
                  <a:schemeClr val="tx1"/>
                </a:solidFill>
                <a:hlinkClick r:id="rId4"/>
              </a:rPr>
              <a:t>Har du tjekket din træemballage, -info og film mm</a:t>
            </a:r>
            <a:endParaRPr lang="da-DK" sz="1400" b="0" dirty="0">
              <a:solidFill>
                <a:schemeClr val="tx1"/>
              </a:solidFill>
            </a:endParaRPr>
          </a:p>
          <a:p>
            <a:pPr>
              <a:buNone/>
            </a:pPr>
            <a:endParaRPr lang="da-DK" sz="1400" b="0" dirty="0">
              <a:solidFill>
                <a:schemeClr val="tx1"/>
              </a:solidFill>
            </a:endParaRPr>
          </a:p>
          <a:p>
            <a:pPr>
              <a:buNone/>
            </a:pPr>
            <a:endParaRPr lang="da-DK" sz="1400" b="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da-DK" sz="1400" b="0" dirty="0">
                <a:solidFill>
                  <a:schemeClr val="tx1"/>
                </a:solidFill>
              </a:rPr>
              <a:t>Du er altid velkommen til at kontakte Landbrugsstyrelsen for yderligere informationer</a:t>
            </a:r>
          </a:p>
          <a:p>
            <a:pPr>
              <a:buNone/>
            </a:pPr>
            <a:r>
              <a:rPr lang="da-DK" sz="1400" b="0" dirty="0">
                <a:solidFill>
                  <a:schemeClr val="tx1"/>
                </a:solidFill>
              </a:rPr>
              <a:t>e-mail til PlanterogBiosikkerhed@lbst.dk</a:t>
            </a:r>
            <a:br>
              <a:rPr lang="da-DK" b="0" dirty="0">
                <a:solidFill>
                  <a:schemeClr val="tx1"/>
                </a:solidFill>
              </a:rPr>
            </a:br>
            <a:endParaRPr lang="da-DK" b="0" dirty="0">
              <a:solidFill>
                <a:schemeClr val="tx1"/>
              </a:solidFill>
            </a:endParaRPr>
          </a:p>
        </p:txBody>
      </p:sp>
      <p:pic>
        <p:nvPicPr>
          <p:cNvPr id="7" name="Billede 6" descr="cid:image002.png@01D3735E.F5706420"/>
          <p:cNvPicPr/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1295"/>
            <a:ext cx="1493044" cy="550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2036" y="185063"/>
            <a:ext cx="2376264" cy="69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5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040783"/>
            <a:ext cx="7845668" cy="596748"/>
          </a:xfrm>
        </p:spPr>
        <p:txBody>
          <a:bodyPr>
            <a:normAutofit fontScale="90000"/>
          </a:bodyPr>
          <a:lstStyle/>
          <a:p>
            <a:pPr algn="ctr"/>
            <a:r>
              <a:rPr lang="da-DK" sz="2400" dirty="0">
                <a:solidFill>
                  <a:schemeClr val="tx1"/>
                </a:solidFill>
              </a:rPr>
              <a:t>Lovgrundlag EU / Danmark / Internationalt</a:t>
            </a:r>
            <a:br>
              <a:rPr lang="da-DK" sz="2400" dirty="0">
                <a:solidFill>
                  <a:schemeClr val="tx1"/>
                </a:solidFill>
              </a:rPr>
            </a:br>
            <a:endParaRPr lang="da-DK" sz="24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64953" y="1412776"/>
            <a:ext cx="7886700" cy="4354511"/>
          </a:xfrm>
          <a:ln>
            <a:solidFill>
              <a:srgbClr val="FFFFFF"/>
            </a:solidFill>
          </a:ln>
        </p:spPr>
        <p:txBody>
          <a:bodyPr>
            <a:normAutofit fontScale="92500"/>
          </a:bodyPr>
          <a:lstStyle/>
          <a:p>
            <a:pPr>
              <a:buNone/>
            </a:pPr>
            <a:endParaRPr lang="da-DK" sz="23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da-DK" sz="2300" b="0" dirty="0">
                <a:solidFill>
                  <a:schemeClr val="tx1"/>
                </a:solidFill>
              </a:rPr>
              <a:t>Plantesundhedsforordningen Art. 96-98</a:t>
            </a:r>
          </a:p>
          <a:p>
            <a:pPr>
              <a:buNone/>
            </a:pPr>
            <a:r>
              <a:rPr lang="da-DK" sz="2300" b="0" dirty="0">
                <a:solidFill>
                  <a:schemeClr val="tx1"/>
                </a:solidFill>
                <a:hlinkClick r:id="rId2"/>
              </a:rPr>
              <a:t>https://eur-lex.europa.eu/legal-content/EN/TXT/?qid=1486386465908&amp;uri=CELEX:32016R2031</a:t>
            </a:r>
            <a:r>
              <a:rPr lang="da-DK" sz="2300" b="0" dirty="0">
                <a:solidFill>
                  <a:schemeClr val="tx1"/>
                </a:solidFill>
              </a:rPr>
              <a:t>  </a:t>
            </a:r>
          </a:p>
          <a:p>
            <a:pPr>
              <a:buNone/>
            </a:pPr>
            <a:endParaRPr lang="da-DK" sz="2300" b="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da-DK" sz="2300" b="0" dirty="0">
                <a:solidFill>
                  <a:schemeClr val="tx1"/>
                </a:solidFill>
              </a:rPr>
              <a:t>Bekendtgørelse om godkendelse af virksomheder til mærkning af træemballage i henhold til den internationale standard ISPM-15</a:t>
            </a:r>
          </a:p>
          <a:p>
            <a:pPr>
              <a:buNone/>
            </a:pPr>
            <a:r>
              <a:rPr lang="da-DK" sz="2300" b="0" dirty="0">
                <a:solidFill>
                  <a:schemeClr val="tx1"/>
                </a:solidFill>
                <a:hlinkClick r:id="rId3"/>
              </a:rPr>
              <a:t>https://www.retsinformation.dk/eli/lta/2020/78</a:t>
            </a:r>
            <a:r>
              <a:rPr lang="da-DK" sz="2300" b="0" dirty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r>
              <a:rPr lang="da-DK" sz="2300" b="0" dirty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r>
              <a:rPr lang="da-DK" sz="2300" b="0" dirty="0">
                <a:solidFill>
                  <a:schemeClr val="tx1"/>
                </a:solidFill>
              </a:rPr>
              <a:t>International standard ISPM 15</a:t>
            </a:r>
          </a:p>
          <a:p>
            <a:pPr>
              <a:buNone/>
            </a:pPr>
            <a:r>
              <a:rPr lang="da-DK" sz="2300" b="0" dirty="0">
                <a:solidFill>
                  <a:schemeClr val="tx1"/>
                </a:solidFill>
                <a:hlinkClick r:id="rId4"/>
              </a:rPr>
              <a:t>https://www.ippc.int/static/media/files/publication/en/2019/02/ISPM_15_2018_En_WoodPackaging_Post-CPM13_Rev_Annex1and2_Fixed_2019-02-01.pdf</a:t>
            </a:r>
            <a:r>
              <a:rPr lang="da-DK" sz="2300" b="0" dirty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endParaRPr lang="da-DK" sz="3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86E03C5-7B0B-4212-94B0-21DF3FBDF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036" y="185063"/>
            <a:ext cx="2376264" cy="69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5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NaturErhvervstyrelsen PowerPoint Skabelon 4:3">
  <a:themeElements>
    <a:clrScheme name="MFVM - NaturErhvervstyrelsen">
      <a:dk1>
        <a:srgbClr val="000000"/>
      </a:dk1>
      <a:lt1>
        <a:sysClr val="window" lastClr="FFFFFF"/>
      </a:lt1>
      <a:dk2>
        <a:srgbClr val="BFE9EC"/>
      </a:dk2>
      <a:lt2>
        <a:srgbClr val="E5F6F7"/>
      </a:lt2>
      <a:accent1>
        <a:srgbClr val="00A7B5"/>
      </a:accent1>
      <a:accent2>
        <a:srgbClr val="003127"/>
      </a:accent2>
      <a:accent3>
        <a:srgbClr val="33B99B"/>
      </a:accent3>
      <a:accent4>
        <a:srgbClr val="0085AD"/>
      </a:accent4>
      <a:accent5>
        <a:srgbClr val="EFDB6C"/>
      </a:accent5>
      <a:accent6>
        <a:srgbClr val="512D6D"/>
      </a:accent6>
      <a:hlink>
        <a:srgbClr val="0000FF"/>
      </a:hlink>
      <a:folHlink>
        <a:srgbClr val="800080"/>
      </a:folHlink>
    </a:clrScheme>
    <a:fontScheme name="Miljø og Fødevareministeri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Landbrugsstyrelsen PowerPoint Skabelon 4_3.potx" id="{B09B936F-C9FB-4FB7-B198-B7A80D5A3281}" vid="{57A9FEBC-D3E7-478A-9BB2-91EA50DAC6BC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Landbrugsstyrelsen PowerPoint Skabelon 4_3</Template>
  <TotalTime>0</TotalTime>
  <Words>1408</Words>
  <Application>Microsoft Office PowerPoint</Application>
  <PresentationFormat>Skærmshow (4:3)</PresentationFormat>
  <Paragraphs>138</Paragraphs>
  <Slides>15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NaturErhvervstyrelsen PowerPoint Skabelon 4:3</vt:lpstr>
      <vt:lpstr>PowerPoint-præsentation</vt:lpstr>
      <vt:lpstr>Øget global handel kan sprede alvorlige planteskadegørere -Du er med til at begrænse spredningen ved at arbejde med ISPM-15!</vt:lpstr>
      <vt:lpstr>Spredning af plantekarantæneskadegørere </vt:lpstr>
      <vt:lpstr>PowerPoint-præsentation</vt:lpstr>
      <vt:lpstr>PowerPoint-præsentation</vt:lpstr>
      <vt:lpstr>Eksempler på ISPM 15 mærket</vt:lpstr>
      <vt:lpstr>  </vt:lpstr>
      <vt:lpstr>Eksempler på utydelig og ukorrekt mærkning  -Sørg for at leverandøren mærker korrekt, hvis du køber ISPM-15 mærket træ! </vt:lpstr>
      <vt:lpstr>PowerPoint-præsentation</vt:lpstr>
      <vt:lpstr> Særlig opmærksomhed ved træ og handel </vt:lpstr>
      <vt:lpstr> Køb af træ til ISPM-15 produktion, -eller køb af ISPM-15 emballage    </vt:lpstr>
      <vt:lpstr>Eksempel på fund af skadegører i importeret træemballage fra Kina til Danmark   Asiatisk træbuk (Latin: Anoplophora glabripennis)</vt:lpstr>
      <vt:lpstr>Symptomer på angreb af skadegørere i importeret træ til EU -Husk at anmelde mistanke om fund til Landbrugsstyrelsen, lbst.dk </vt:lpstr>
      <vt:lpstr>PowerPoint-præsentation</vt:lpstr>
      <vt:lpstr>Lovgrundlag EU / Danmark / Internationalt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2020-05-13T14:11:12Z</dcterms:created>
  <dcterms:modified xsi:type="dcterms:W3CDTF">2024-02-02T12:20:36Z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www.skabelondesign.dk</vt:lpwstr>
  </property>
</Properties>
</file>