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554" r:id="rId2"/>
    <p:sldId id="439" r:id="rId3"/>
    <p:sldId id="495" r:id="rId4"/>
    <p:sldId id="530" r:id="rId5"/>
    <p:sldId id="489" r:id="rId6"/>
    <p:sldId id="540" r:id="rId7"/>
    <p:sldId id="491" r:id="rId8"/>
    <p:sldId id="564" r:id="rId9"/>
    <p:sldId id="565" r:id="rId10"/>
    <p:sldId id="566" r:id="rId11"/>
    <p:sldId id="548" r:id="rId12"/>
    <p:sldId id="549" r:id="rId13"/>
    <p:sldId id="550" r:id="rId14"/>
    <p:sldId id="492" r:id="rId15"/>
    <p:sldId id="546" r:id="rId16"/>
    <p:sldId id="555" r:id="rId17"/>
    <p:sldId id="556" r:id="rId18"/>
    <p:sldId id="557" r:id="rId19"/>
    <p:sldId id="558" r:id="rId20"/>
    <p:sldId id="520" r:id="rId21"/>
    <p:sldId id="519" r:id="rId22"/>
    <p:sldId id="542" r:id="rId23"/>
    <p:sldId id="308" r:id="rId24"/>
  </p:sldIdLst>
  <p:sldSz cx="12188825" cy="6858000"/>
  <p:notesSz cx="6805613" cy="9944100"/>
  <p:custDataLst>
    <p:tags r:id="rId26"/>
  </p:custData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1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82" autoAdjust="0"/>
    <p:restoredTop sz="63768" autoAdjust="0"/>
  </p:normalViewPr>
  <p:slideViewPr>
    <p:cSldViewPr showGuides="1">
      <p:cViewPr varScale="1">
        <p:scale>
          <a:sx n="91" d="100"/>
          <a:sy n="91" d="100"/>
        </p:scale>
        <p:origin x="1440" y="66"/>
      </p:cViewPr>
      <p:guideLst>
        <p:guide orient="horz" pos="2160"/>
        <p:guide pos="3839"/>
      </p:guideLst>
    </p:cSldViewPr>
  </p:slideViewPr>
  <p:outlineViewPr>
    <p:cViewPr>
      <p:scale>
        <a:sx n="33" d="100"/>
        <a:sy n="33" d="100"/>
      </p:scale>
      <p:origin x="0" y="-60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3" y="1"/>
            <a:ext cx="2949099" cy="498932"/>
          </a:xfrm>
          <a:prstGeom prst="rect">
            <a:avLst/>
          </a:prstGeom>
        </p:spPr>
        <p:txBody>
          <a:bodyPr vert="horz" lIns="91432" tIns="45716" rIns="91432" bIns="45716" rtlCol="0"/>
          <a:lstStyle>
            <a:lvl1pPr algn="l">
              <a:defRPr sz="1200"/>
            </a:lvl1pPr>
          </a:lstStyle>
          <a:p>
            <a:endParaRPr lang="da-DK"/>
          </a:p>
        </p:txBody>
      </p:sp>
      <p:sp>
        <p:nvSpPr>
          <p:cNvPr id="3" name="Pladsholder til dato 2"/>
          <p:cNvSpPr>
            <a:spLocks noGrp="1"/>
          </p:cNvSpPr>
          <p:nvPr>
            <p:ph type="dt" idx="1"/>
          </p:nvPr>
        </p:nvSpPr>
        <p:spPr>
          <a:xfrm>
            <a:off x="3854941" y="1"/>
            <a:ext cx="2949099" cy="498932"/>
          </a:xfrm>
          <a:prstGeom prst="rect">
            <a:avLst/>
          </a:prstGeom>
        </p:spPr>
        <p:txBody>
          <a:bodyPr vert="horz" lIns="91432" tIns="45716" rIns="91432" bIns="45716" rtlCol="0"/>
          <a:lstStyle>
            <a:lvl1pPr algn="r">
              <a:defRPr sz="1200"/>
            </a:lvl1pPr>
          </a:lstStyle>
          <a:p>
            <a:fld id="{FFD76268-5CE8-436F-8727-6E4791263BAF}" type="datetimeFigureOut">
              <a:rPr lang="da-DK" smtClean="0"/>
              <a:t>06-05-2025</a:t>
            </a:fld>
            <a:endParaRPr lang="da-DK"/>
          </a:p>
        </p:txBody>
      </p:sp>
      <p:sp>
        <p:nvSpPr>
          <p:cNvPr id="4" name="Pladsholder til slidebillede 3"/>
          <p:cNvSpPr>
            <a:spLocks noGrp="1" noRot="1" noChangeAspect="1"/>
          </p:cNvSpPr>
          <p:nvPr>
            <p:ph type="sldImg" idx="2"/>
          </p:nvPr>
        </p:nvSpPr>
        <p:spPr>
          <a:xfrm>
            <a:off x="419100" y="1243013"/>
            <a:ext cx="5967413" cy="3357562"/>
          </a:xfrm>
          <a:prstGeom prst="rect">
            <a:avLst/>
          </a:prstGeom>
          <a:noFill/>
          <a:ln w="12700">
            <a:solidFill>
              <a:prstClr val="black"/>
            </a:solidFill>
          </a:ln>
        </p:spPr>
        <p:txBody>
          <a:bodyPr vert="horz" lIns="91432" tIns="45716" rIns="91432" bIns="45716" rtlCol="0" anchor="ctr"/>
          <a:lstStyle/>
          <a:p>
            <a:endParaRPr lang="da-DK"/>
          </a:p>
        </p:txBody>
      </p:sp>
      <p:sp>
        <p:nvSpPr>
          <p:cNvPr id="5" name="Pladsholder til noter 4"/>
          <p:cNvSpPr>
            <a:spLocks noGrp="1"/>
          </p:cNvSpPr>
          <p:nvPr>
            <p:ph type="body" sz="quarter" idx="3"/>
          </p:nvPr>
        </p:nvSpPr>
        <p:spPr>
          <a:xfrm>
            <a:off x="680562" y="4785600"/>
            <a:ext cx="5444490" cy="3915489"/>
          </a:xfrm>
          <a:prstGeom prst="rect">
            <a:avLst/>
          </a:prstGeom>
        </p:spPr>
        <p:txBody>
          <a:bodyPr vert="horz" lIns="91432" tIns="45716" rIns="91432" bIns="45716" rtlCol="0"/>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3" y="9445171"/>
            <a:ext cx="2949099" cy="498930"/>
          </a:xfrm>
          <a:prstGeom prst="rect">
            <a:avLst/>
          </a:prstGeom>
        </p:spPr>
        <p:txBody>
          <a:bodyPr vert="horz" lIns="91432" tIns="45716" rIns="91432" bIns="45716" rtlCol="0" anchor="b"/>
          <a:lstStyle>
            <a:lvl1pPr algn="l">
              <a:defRPr sz="1200"/>
            </a:lvl1pPr>
          </a:lstStyle>
          <a:p>
            <a:endParaRPr lang="da-DK"/>
          </a:p>
        </p:txBody>
      </p:sp>
      <p:sp>
        <p:nvSpPr>
          <p:cNvPr id="7" name="Pladsholder til slidenummer 6"/>
          <p:cNvSpPr>
            <a:spLocks noGrp="1"/>
          </p:cNvSpPr>
          <p:nvPr>
            <p:ph type="sldNum" sz="quarter" idx="5"/>
          </p:nvPr>
        </p:nvSpPr>
        <p:spPr>
          <a:xfrm>
            <a:off x="3854941" y="9445171"/>
            <a:ext cx="2949099" cy="498930"/>
          </a:xfrm>
          <a:prstGeom prst="rect">
            <a:avLst/>
          </a:prstGeom>
        </p:spPr>
        <p:txBody>
          <a:bodyPr vert="horz" lIns="91432" tIns="45716" rIns="91432" bIns="45716" rtlCol="0" anchor="b"/>
          <a:lstStyle>
            <a:lvl1pPr algn="r">
              <a:defRPr sz="1200"/>
            </a:lvl1pPr>
          </a:lstStyle>
          <a:p>
            <a:fld id="{F6A3B4F2-37C6-456F-99B1-74C79381C6EC}" type="slidenum">
              <a:rPr lang="da-DK" smtClean="0"/>
              <a:t>‹nr.›</a:t>
            </a:fld>
            <a:endParaRPr lang="da-DK"/>
          </a:p>
        </p:txBody>
      </p:sp>
    </p:spTree>
    <p:extLst>
      <p:ext uri="{BB962C8B-B14F-4D97-AF65-F5344CB8AC3E}">
        <p14:creationId xmlns:p14="http://schemas.microsoft.com/office/powerpoint/2010/main" val="2094702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Guide til, hvordan du laver den gode ansøgning om udbetaling.</a:t>
            </a:r>
          </a:p>
        </p:txBody>
      </p:sp>
      <p:sp>
        <p:nvSpPr>
          <p:cNvPr id="4" name="Pladsholder til slidenummer 3"/>
          <p:cNvSpPr>
            <a:spLocks noGrp="1"/>
          </p:cNvSpPr>
          <p:nvPr>
            <p:ph type="sldNum" sz="quarter" idx="5"/>
          </p:nvPr>
        </p:nvSpPr>
        <p:spPr/>
        <p:txBody>
          <a:bodyPr/>
          <a:lstStyle/>
          <a:p>
            <a:fld id="{F6A3B4F2-37C6-456F-99B1-74C79381C6EC}" type="slidenum">
              <a:rPr lang="da-DK" smtClean="0"/>
              <a:t>1</a:t>
            </a:fld>
            <a:endParaRPr lang="da-DK"/>
          </a:p>
        </p:txBody>
      </p:sp>
    </p:spTree>
    <p:extLst>
      <p:ext uri="{BB962C8B-B14F-4D97-AF65-F5344CB8AC3E}">
        <p14:creationId xmlns:p14="http://schemas.microsoft.com/office/powerpoint/2010/main" val="21403047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lvl="0"/>
            <a:r>
              <a:rPr lang="da-DK" dirty="0"/>
              <a:t>Du skal starte med at gå ind på hjemmesiden sgav.dk</a:t>
            </a:r>
          </a:p>
          <a:p>
            <a:pPr lvl="0"/>
            <a:r>
              <a:rPr lang="da-DK" dirty="0"/>
              <a:t>Du kan enten bruge genvejen her i menuen øverst eller i </a:t>
            </a:r>
            <a:r>
              <a:rPr lang="da-DK" dirty="0" err="1"/>
              <a:t>højremenuen</a:t>
            </a:r>
            <a:r>
              <a:rPr lang="da-DK" dirty="0"/>
              <a:t> – tryk på ”tast selv”</a:t>
            </a:r>
          </a:p>
          <a:p>
            <a:endParaRPr lang="da-DK" b="1" dirty="0"/>
          </a:p>
          <a:p>
            <a:r>
              <a:rPr lang="da-DK" b="1" dirty="0"/>
              <a:t>Husk at tjekke din indbakke i Tast selv</a:t>
            </a:r>
          </a:p>
          <a:p>
            <a:pPr marL="285723" indent="-285723">
              <a:buFont typeface="Arial" panose="020B0604020202020204" pitchFamily="34" charset="0"/>
              <a:buChar char="•"/>
            </a:pPr>
            <a:r>
              <a:rPr lang="da-DK" dirty="0"/>
              <a:t>Alle breve fra os sender vi til din indbakke i Tast selv. </a:t>
            </a:r>
          </a:p>
          <a:p>
            <a:pPr marL="285723" indent="-285723">
              <a:buFont typeface="Arial" panose="020B0604020202020204" pitchFamily="34" charset="0"/>
              <a:buChar char="•"/>
            </a:pPr>
            <a:r>
              <a:rPr lang="da-DK" dirty="0"/>
              <a:t>Vi sender en notifikation via sms eller e-mail, når der er brev til dig.</a:t>
            </a:r>
          </a:p>
          <a:p>
            <a:pPr marL="285723" indent="-285723">
              <a:buFont typeface="Arial" panose="020B0604020202020204" pitchFamily="34" charset="0"/>
              <a:buChar char="•"/>
            </a:pPr>
            <a:r>
              <a:rPr lang="da-DK" dirty="0"/>
              <a:t>Log ind i Tast selv for at få adgang til indbakken</a:t>
            </a:r>
          </a:p>
          <a:p>
            <a:pPr defTabSz="914314">
              <a:defRPr/>
            </a:pPr>
            <a:endParaRPr lang="da-DK" dirty="0"/>
          </a:p>
        </p:txBody>
      </p:sp>
      <p:sp>
        <p:nvSpPr>
          <p:cNvPr id="4" name="Pladsholder til slidenummer 3"/>
          <p:cNvSpPr>
            <a:spLocks noGrp="1"/>
          </p:cNvSpPr>
          <p:nvPr>
            <p:ph type="sldNum" sz="quarter" idx="10"/>
          </p:nvPr>
        </p:nvSpPr>
        <p:spPr/>
        <p:txBody>
          <a:bodyPr/>
          <a:lstStyle/>
          <a:p>
            <a:fld id="{F6A3B4F2-37C6-456F-99B1-74C79381C6EC}" type="slidenum">
              <a:rPr lang="da-DK" smtClean="0"/>
              <a:t>2</a:t>
            </a:fld>
            <a:endParaRPr lang="da-DK"/>
          </a:p>
        </p:txBody>
      </p:sp>
    </p:spTree>
    <p:extLst>
      <p:ext uri="{BB962C8B-B14F-4D97-AF65-F5344CB8AC3E}">
        <p14:creationId xmlns:p14="http://schemas.microsoft.com/office/powerpoint/2010/main" val="1343141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Når du er logget ind trykker du på Ansøg og indberet, som du finder øverst.</a:t>
            </a:r>
          </a:p>
          <a:p>
            <a:endParaRPr lang="da-DK" dirty="0"/>
          </a:p>
          <a:p>
            <a:r>
              <a:rPr lang="da-DK" dirty="0"/>
              <a:t>OBS - Hvis du i ansøgningsrunden vil opdatere dine oplysninger skal du rette i samme skema. </a:t>
            </a:r>
          </a:p>
          <a:p>
            <a:endParaRPr lang="da-DK" dirty="0"/>
          </a:p>
          <a:p>
            <a:r>
              <a:rPr lang="da-DK" dirty="0"/>
              <a:t>OBS - bruger du konsulent skal du sikrer dig, at du har givet konsulenten fuldmagt til at løse opgaven.</a:t>
            </a:r>
          </a:p>
          <a:p>
            <a:endParaRPr lang="da-DK" dirty="0"/>
          </a:p>
          <a:p>
            <a:r>
              <a:rPr lang="da-DK" dirty="0"/>
              <a:t>OBS – Det er muligt at gemme ansøgningen som en kladde, og færdiggøre den senere. </a:t>
            </a:r>
          </a:p>
          <a:p>
            <a:endParaRPr lang="da-DK" dirty="0"/>
          </a:p>
          <a:p>
            <a:endParaRPr lang="da-DK" dirty="0"/>
          </a:p>
          <a:p>
            <a:pPr defTabSz="914314">
              <a:defRPr/>
            </a:pPr>
            <a:endParaRPr lang="da-DK" dirty="0"/>
          </a:p>
        </p:txBody>
      </p:sp>
      <p:sp>
        <p:nvSpPr>
          <p:cNvPr id="4" name="Pladsholder til slidenummer 3"/>
          <p:cNvSpPr>
            <a:spLocks noGrp="1"/>
          </p:cNvSpPr>
          <p:nvPr>
            <p:ph type="sldNum" sz="quarter" idx="10"/>
          </p:nvPr>
        </p:nvSpPr>
        <p:spPr/>
        <p:txBody>
          <a:bodyPr/>
          <a:lstStyle/>
          <a:p>
            <a:fld id="{F6A3B4F2-37C6-456F-99B1-74C79381C6EC}" type="slidenum">
              <a:rPr lang="da-DK" smtClean="0"/>
              <a:t>3</a:t>
            </a:fld>
            <a:endParaRPr lang="da-DK"/>
          </a:p>
        </p:txBody>
      </p:sp>
    </p:spTree>
    <p:extLst>
      <p:ext uri="{BB962C8B-B14F-4D97-AF65-F5344CB8AC3E}">
        <p14:creationId xmlns:p14="http://schemas.microsoft.com/office/powerpoint/2010/main" val="4542863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Sådan ser forsiden af dit ansøgningsskema til udbetaling ud, lige når det er oprettet. Du kan se din sags journalnummer i den gule cirkel.</a:t>
            </a:r>
          </a:p>
          <a:p>
            <a:r>
              <a:rPr lang="da-DK" dirty="0"/>
              <a:t> </a:t>
            </a:r>
          </a:p>
          <a:p>
            <a:pPr defTabSz="914314">
              <a:defRPr/>
            </a:pPr>
            <a:r>
              <a:rPr lang="da-DK" dirty="0"/>
              <a:t>Du kan navigere efter de her faner: Ansøger og ejendom, areal, tilskud, oplysninger til EU og Bilag </a:t>
            </a:r>
          </a:p>
          <a:p>
            <a:pPr defTabSz="914314">
              <a:defRPr/>
            </a:pPr>
            <a:endParaRPr lang="da-DK" dirty="0"/>
          </a:p>
          <a:p>
            <a:pPr defTabSz="914314">
              <a:defRPr/>
            </a:pPr>
            <a:r>
              <a:rPr lang="da-DK" dirty="0"/>
              <a:t>Nu dykker vi lidt mere ned i de enkelte faner.</a:t>
            </a:r>
          </a:p>
          <a:p>
            <a:pPr defTabSz="914314">
              <a:defRPr/>
            </a:pPr>
            <a:endParaRPr lang="da-DK" dirty="0"/>
          </a:p>
          <a:p>
            <a:pPr marL="171434" indent="-171434" defTabSz="914314">
              <a:buFontTx/>
              <a:buChar char="-"/>
              <a:defRPr/>
            </a:pPr>
            <a:r>
              <a:rPr lang="da-DK" dirty="0"/>
              <a:t>OBS. Det er også her på forsiden du finder link til Vejledning, driftsstatus, fejlmelding</a:t>
            </a:r>
          </a:p>
          <a:p>
            <a:pPr defTabSz="914314">
              <a:defRPr/>
            </a:pPr>
            <a:endParaRPr lang="da-DK" dirty="0"/>
          </a:p>
          <a:p>
            <a:pPr defTabSz="914314">
              <a:defRPr/>
            </a:pPr>
            <a:r>
              <a:rPr lang="da-DK" dirty="0"/>
              <a:t>Undervejs i skemaet er der forskellige valgmuligheder – fokus i denne gennemgang er den overordnede forståelse af skemaet. </a:t>
            </a:r>
          </a:p>
          <a:p>
            <a:endParaRPr lang="da-DK" dirty="0"/>
          </a:p>
        </p:txBody>
      </p:sp>
      <p:sp>
        <p:nvSpPr>
          <p:cNvPr id="4" name="Pladsholder til slidenummer 3"/>
          <p:cNvSpPr>
            <a:spLocks noGrp="1"/>
          </p:cNvSpPr>
          <p:nvPr>
            <p:ph type="sldNum" sz="quarter" idx="5"/>
          </p:nvPr>
        </p:nvSpPr>
        <p:spPr/>
        <p:txBody>
          <a:bodyPr/>
          <a:lstStyle/>
          <a:p>
            <a:fld id="{F6A3B4F2-37C6-456F-99B1-74C79381C6EC}" type="slidenum">
              <a:rPr lang="da-DK" smtClean="0"/>
              <a:t>4</a:t>
            </a:fld>
            <a:endParaRPr lang="da-DK"/>
          </a:p>
        </p:txBody>
      </p:sp>
    </p:spTree>
    <p:extLst>
      <p:ext uri="{BB962C8B-B14F-4D97-AF65-F5344CB8AC3E}">
        <p14:creationId xmlns:p14="http://schemas.microsoft.com/office/powerpoint/2010/main" val="34091966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Hele vejen igennem ansøgningsskemaet, kan du se de her blå spørgsmålstegn – hvis du trykker på et ? bliver du sendt videre til hjælpetekster </a:t>
            </a:r>
          </a:p>
          <a:p>
            <a:endParaRPr lang="da-DK" dirty="0"/>
          </a:p>
          <a:p>
            <a:r>
              <a:rPr lang="da-DK" b="1" dirty="0"/>
              <a:t>På den første fane afsnit A Ansøger </a:t>
            </a:r>
            <a:r>
              <a:rPr lang="da-DK" dirty="0"/>
              <a:t>bliver der automatisk udfyldt data, når du er logget ind i Tast selv. </a:t>
            </a:r>
          </a:p>
          <a:p>
            <a:endParaRPr lang="da-DK" b="1" dirty="0"/>
          </a:p>
          <a:p>
            <a:r>
              <a:rPr lang="da-DK" b="1" dirty="0"/>
              <a:t>OBS* </a:t>
            </a:r>
            <a:r>
              <a:rPr lang="da-DK" dirty="0"/>
              <a:t>De røde stiplede markeringer betyder at disse felter skal der tages stilling til. </a:t>
            </a:r>
            <a:endParaRPr lang="da-DK" b="1" dirty="0"/>
          </a:p>
          <a:p>
            <a:endParaRPr lang="da-DK" b="1" dirty="0"/>
          </a:p>
          <a:p>
            <a:r>
              <a:rPr lang="da-DK" b="1" dirty="0"/>
              <a:t>Afsnit B - </a:t>
            </a:r>
            <a:r>
              <a:rPr lang="da-DK" dirty="0"/>
              <a:t>Her skal du oplyse ejerforhold til projektet </a:t>
            </a:r>
          </a:p>
        </p:txBody>
      </p:sp>
      <p:sp>
        <p:nvSpPr>
          <p:cNvPr id="4" name="Pladsholder til slidenummer 3"/>
          <p:cNvSpPr>
            <a:spLocks noGrp="1"/>
          </p:cNvSpPr>
          <p:nvPr>
            <p:ph type="sldNum" sz="quarter" idx="10"/>
          </p:nvPr>
        </p:nvSpPr>
        <p:spPr/>
        <p:txBody>
          <a:bodyPr/>
          <a:lstStyle/>
          <a:p>
            <a:fld id="{F6A3B4F2-37C6-456F-99B1-74C79381C6EC}" type="slidenum">
              <a:rPr lang="da-DK" smtClean="0"/>
              <a:t>5</a:t>
            </a:fld>
            <a:endParaRPr lang="da-DK"/>
          </a:p>
        </p:txBody>
      </p:sp>
    </p:spTree>
    <p:extLst>
      <p:ext uri="{BB962C8B-B14F-4D97-AF65-F5344CB8AC3E}">
        <p14:creationId xmlns:p14="http://schemas.microsoft.com/office/powerpoint/2010/main" val="15011979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På fanen Ansøger </a:t>
            </a:r>
          </a:p>
          <a:p>
            <a:endParaRPr lang="da-DK" dirty="0"/>
          </a:p>
          <a:p>
            <a:r>
              <a:rPr lang="da-DK" b="1" dirty="0"/>
              <a:t>Afsnit C – </a:t>
            </a:r>
            <a:r>
              <a:rPr lang="da-DK" dirty="0"/>
              <a:t>Kontaktoplysninger; husk at udfylde både dig selv og din konsulent, da din konsulent så får mails samtidigt med dig. Det er ret praktisk, så I er to om at huske en frist</a:t>
            </a:r>
          </a:p>
          <a:p>
            <a:endParaRPr lang="da-DK" dirty="0"/>
          </a:p>
          <a:p>
            <a:r>
              <a:rPr lang="da-DK" b="1" dirty="0"/>
              <a:t>Afsnit D – </a:t>
            </a:r>
            <a:r>
              <a:rPr lang="da-DK" dirty="0"/>
              <a:t>Erklæring – læs den og sæt flueben </a:t>
            </a:r>
            <a:r>
              <a:rPr lang="da-DK" dirty="0">
                <a:sym typeface="Wingdings" panose="05000000000000000000" pitchFamily="2" charset="2"/>
              </a:rPr>
              <a:t></a:t>
            </a:r>
          </a:p>
          <a:p>
            <a:endParaRPr lang="da-DK" dirty="0">
              <a:sym typeface="Wingdings" panose="05000000000000000000" pitchFamily="2" charset="2"/>
            </a:endParaRPr>
          </a:p>
          <a:p>
            <a:r>
              <a:rPr lang="da-DK" dirty="0">
                <a:sym typeface="Wingdings" panose="05000000000000000000" pitchFamily="2" charset="2"/>
              </a:rPr>
              <a:t>Nu kan du gå videre til næste fane.</a:t>
            </a:r>
            <a:endParaRPr lang="da-DK" dirty="0"/>
          </a:p>
          <a:p>
            <a:pPr defTabSz="914314">
              <a:defRPr/>
            </a:pPr>
            <a:endParaRPr lang="da-DK" dirty="0"/>
          </a:p>
        </p:txBody>
      </p:sp>
      <p:sp>
        <p:nvSpPr>
          <p:cNvPr id="4" name="Pladsholder til slidenummer 3"/>
          <p:cNvSpPr>
            <a:spLocks noGrp="1"/>
          </p:cNvSpPr>
          <p:nvPr>
            <p:ph type="sldNum" sz="quarter" idx="10"/>
          </p:nvPr>
        </p:nvSpPr>
        <p:spPr/>
        <p:txBody>
          <a:bodyPr/>
          <a:lstStyle/>
          <a:p>
            <a:fld id="{F6A3B4F2-37C6-456F-99B1-74C79381C6EC}" type="slidenum">
              <a:rPr lang="da-DK" smtClean="0"/>
              <a:t>6</a:t>
            </a:fld>
            <a:endParaRPr lang="da-DK"/>
          </a:p>
        </p:txBody>
      </p:sp>
    </p:spTree>
    <p:extLst>
      <p:ext uri="{BB962C8B-B14F-4D97-AF65-F5344CB8AC3E}">
        <p14:creationId xmlns:p14="http://schemas.microsoft.com/office/powerpoint/2010/main" val="2976944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Så kommer vi fanen Areal</a:t>
            </a:r>
          </a:p>
          <a:p>
            <a:endParaRPr lang="da-DK" dirty="0"/>
          </a:p>
          <a:p>
            <a:r>
              <a:rPr lang="da-DK" dirty="0"/>
              <a:t>Denne fane indsamler data om de matrikulære arealer og det er også her du skal indtegne dine træer.</a:t>
            </a:r>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Vær opmærksom på, at de data der indberettes til IMK er vigtige data, som er grundlag for store dele at tilskuddene, sagsbehandling og kontrol. </a:t>
            </a:r>
            <a:r>
              <a:rPr lang="da-DK"/>
              <a:t>Vær altid omhyggelig med dine indtegninger. </a:t>
            </a:r>
          </a:p>
          <a:p>
            <a:endParaRPr lang="da-DK" dirty="0"/>
          </a:p>
          <a:p>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kern="1200" dirty="0">
                <a:solidFill>
                  <a:schemeClr val="tx1"/>
                </a:solidFill>
                <a:effectLst/>
                <a:latin typeface="+mn-lt"/>
                <a:ea typeface="+mn-ea"/>
                <a:cs typeface="+mn-cs"/>
              </a:rPr>
              <a:t>Du skal nu tilknytte dit IMK-kort fra ansøgningen til udbetalingsanmodning. Det gør du ved at trykke på ”Vis/tilknyt markkort”.</a:t>
            </a:r>
          </a:p>
          <a:p>
            <a:r>
              <a:rPr lang="da-DK" dirty="0"/>
              <a:t>.</a:t>
            </a:r>
          </a:p>
          <a:p>
            <a:endParaRPr lang="da-DK" dirty="0"/>
          </a:p>
          <a:p>
            <a:endParaRPr lang="da-DK" dirty="0"/>
          </a:p>
          <a:p>
            <a:endParaRPr lang="da-DK" dirty="0"/>
          </a:p>
        </p:txBody>
      </p:sp>
      <p:sp>
        <p:nvSpPr>
          <p:cNvPr id="4" name="Pladsholder til slidenummer 3"/>
          <p:cNvSpPr>
            <a:spLocks noGrp="1"/>
          </p:cNvSpPr>
          <p:nvPr>
            <p:ph type="sldNum" sz="quarter" idx="10"/>
          </p:nvPr>
        </p:nvSpPr>
        <p:spPr/>
        <p:txBody>
          <a:bodyPr/>
          <a:lstStyle/>
          <a:p>
            <a:fld id="{F6A3B4F2-37C6-456F-99B1-74C79381C6EC}" type="slidenum">
              <a:rPr lang="da-DK" smtClean="0"/>
              <a:t>7</a:t>
            </a:fld>
            <a:endParaRPr lang="da-DK"/>
          </a:p>
        </p:txBody>
      </p:sp>
    </p:spTree>
    <p:extLst>
      <p:ext uri="{BB962C8B-B14F-4D97-AF65-F5344CB8AC3E}">
        <p14:creationId xmlns:p14="http://schemas.microsoft.com/office/powerpoint/2010/main" val="7645028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Tryk på ”Vælg kort” eller find dit kort i listen</a:t>
            </a:r>
          </a:p>
          <a:p>
            <a:endParaRPr lang="da-DK" dirty="0"/>
          </a:p>
          <a:p>
            <a:endParaRPr lang="da-DK" dirty="0"/>
          </a:p>
        </p:txBody>
      </p:sp>
      <p:sp>
        <p:nvSpPr>
          <p:cNvPr id="4" name="Pladsholder til slidenummer 3"/>
          <p:cNvSpPr>
            <a:spLocks noGrp="1"/>
          </p:cNvSpPr>
          <p:nvPr>
            <p:ph type="sldNum" sz="quarter" idx="10"/>
          </p:nvPr>
        </p:nvSpPr>
        <p:spPr/>
        <p:txBody>
          <a:bodyPr/>
          <a:lstStyle/>
          <a:p>
            <a:fld id="{F6A3B4F2-37C6-456F-99B1-74C79381C6EC}" type="slidenum">
              <a:rPr lang="da-DK" smtClean="0"/>
              <a:t>8</a:t>
            </a:fld>
            <a:endParaRPr lang="da-DK"/>
          </a:p>
        </p:txBody>
      </p:sp>
    </p:spTree>
    <p:extLst>
      <p:ext uri="{BB962C8B-B14F-4D97-AF65-F5344CB8AC3E}">
        <p14:creationId xmlns:p14="http://schemas.microsoft.com/office/powerpoint/2010/main" val="42460439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kern="1200" dirty="0">
                <a:solidFill>
                  <a:schemeClr val="tx1"/>
                </a:solidFill>
                <a:effectLst/>
                <a:latin typeface="+mn-lt"/>
                <a:ea typeface="+mn-ea"/>
                <a:cs typeface="+mn-cs"/>
              </a:rPr>
              <a:t>Marker kortet og tryk på ”Kopier valgt og tilknyt”</a:t>
            </a:r>
          </a:p>
          <a:p>
            <a:r>
              <a:rPr lang="da-DK" dirty="0"/>
              <a:t>.</a:t>
            </a:r>
          </a:p>
          <a:p>
            <a:endParaRPr lang="da-DK" dirty="0"/>
          </a:p>
          <a:p>
            <a:endParaRPr lang="da-DK" dirty="0"/>
          </a:p>
          <a:p>
            <a:endParaRPr lang="da-DK" dirty="0"/>
          </a:p>
        </p:txBody>
      </p:sp>
      <p:sp>
        <p:nvSpPr>
          <p:cNvPr id="4" name="Pladsholder til slidenummer 3"/>
          <p:cNvSpPr>
            <a:spLocks noGrp="1"/>
          </p:cNvSpPr>
          <p:nvPr>
            <p:ph type="sldNum" sz="quarter" idx="10"/>
          </p:nvPr>
        </p:nvSpPr>
        <p:spPr/>
        <p:txBody>
          <a:bodyPr/>
          <a:lstStyle/>
          <a:p>
            <a:fld id="{F6A3B4F2-37C6-456F-99B1-74C79381C6EC}" type="slidenum">
              <a:rPr lang="da-DK" smtClean="0"/>
              <a:t>9</a:t>
            </a:fld>
            <a:endParaRPr lang="da-DK"/>
          </a:p>
        </p:txBody>
      </p:sp>
    </p:spTree>
    <p:extLst>
      <p:ext uri="{BB962C8B-B14F-4D97-AF65-F5344CB8AC3E}">
        <p14:creationId xmlns:p14="http://schemas.microsoft.com/office/powerpoint/2010/main" val="16961538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a:p>
            <a:r>
              <a:rPr lang="da-DK" dirty="0"/>
              <a:t>Giv kortet et nyt navn og tryk Næste</a:t>
            </a:r>
          </a:p>
          <a:p>
            <a:endParaRPr lang="da-DK" dirty="0"/>
          </a:p>
          <a:p>
            <a:r>
              <a:rPr lang="da-DK" dirty="0"/>
              <a:t>Nu ser oplysningerne sådan ud. Type er ændret fra ansøgning til indberetning</a:t>
            </a:r>
          </a:p>
          <a:p>
            <a:endParaRPr lang="da-DK" dirty="0"/>
          </a:p>
          <a:p>
            <a:r>
              <a:rPr lang="da-DK" dirty="0"/>
              <a:t>Du kan nu starte på at indtegne dine træer</a:t>
            </a:r>
          </a:p>
          <a:p>
            <a:endParaRPr lang="da-DK" dirty="0"/>
          </a:p>
          <a:p>
            <a:endParaRPr lang="da-DK" dirty="0"/>
          </a:p>
        </p:txBody>
      </p:sp>
      <p:sp>
        <p:nvSpPr>
          <p:cNvPr id="4" name="Pladsholder til slidenummer 3"/>
          <p:cNvSpPr>
            <a:spLocks noGrp="1"/>
          </p:cNvSpPr>
          <p:nvPr>
            <p:ph type="sldNum" sz="quarter" idx="10"/>
          </p:nvPr>
        </p:nvSpPr>
        <p:spPr/>
        <p:txBody>
          <a:bodyPr/>
          <a:lstStyle/>
          <a:p>
            <a:fld id="{F6A3B4F2-37C6-456F-99B1-74C79381C6EC}" type="slidenum">
              <a:rPr lang="da-DK" smtClean="0"/>
              <a:t>10</a:t>
            </a:fld>
            <a:endParaRPr lang="da-DK"/>
          </a:p>
        </p:txBody>
      </p:sp>
    </p:spTree>
    <p:extLst>
      <p:ext uri="{BB962C8B-B14F-4D97-AF65-F5344CB8AC3E}">
        <p14:creationId xmlns:p14="http://schemas.microsoft.com/office/powerpoint/2010/main" val="3309711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I IMK kan du nu indtegne dine træer.</a:t>
            </a:r>
          </a:p>
          <a:p>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I </a:t>
            </a:r>
            <a:r>
              <a:rPr lang="da-DK" b="1" dirty="0"/>
              <a:t>Korttemaer</a:t>
            </a:r>
            <a:r>
              <a:rPr lang="da-DK" dirty="0"/>
              <a:t> vil du opleve at du fra start vil se kortprofilen </a:t>
            </a:r>
            <a:r>
              <a:rPr lang="da-DK" b="1" dirty="0"/>
              <a:t>Bioskov</a:t>
            </a:r>
            <a:r>
              <a:rPr lang="da-DK" dirty="0"/>
              <a:t> som har et udvalg af korttemaer som er relevante at tjekke for dine indtegninger. Hvis der er et lag du føler at du mangler, kan du lede efter det i Styrelsen for Grøn Arealomlægning og Vandmiljøs </a:t>
            </a:r>
            <a:r>
              <a:rPr lang="da-DK" b="1" dirty="0"/>
              <a:t>Default</a:t>
            </a:r>
            <a:r>
              <a:rPr lang="da-DK" dirty="0"/>
              <a:t> kortprofil. </a:t>
            </a:r>
          </a:p>
          <a:p>
            <a:endParaRPr lang="da-DK" dirty="0"/>
          </a:p>
          <a:p>
            <a:r>
              <a:rPr lang="da-DK" dirty="0"/>
              <a:t>I søjlen ude til venstre har du dine </a:t>
            </a:r>
            <a:r>
              <a:rPr lang="da-DK" b="1" dirty="0"/>
              <a:t>Tegneredskaber</a:t>
            </a:r>
            <a:r>
              <a:rPr lang="da-DK" dirty="0"/>
              <a:t>: Rediger mark, biotopliste mm.</a:t>
            </a:r>
          </a:p>
          <a:p>
            <a:endParaRPr lang="da-DK" dirty="0"/>
          </a:p>
          <a:p>
            <a:r>
              <a:rPr lang="da-DK" dirty="0"/>
              <a:t>Her er der fokuseret på </a:t>
            </a:r>
            <a:r>
              <a:rPr lang="da-DK" b="1" dirty="0"/>
              <a:t>Tegneredskaber - Træer</a:t>
            </a:r>
            <a:r>
              <a:rPr lang="da-DK" dirty="0"/>
              <a:t>. </a:t>
            </a:r>
          </a:p>
          <a:p>
            <a:endParaRPr lang="da-DK" dirty="0"/>
          </a:p>
          <a:p>
            <a:r>
              <a:rPr lang="da-DK" dirty="0"/>
              <a:t>For at indtegne dine træer skal du klikke på ”placer træ”. Så skal du indtegne biotopen, altså placere træet på kortet, lige præcis der, hvor træet er placeret i virkeligheden. Så skal du klikke på ”næste” og så skal du skrive et biotopnummer, et navn på træet (dette skal være unikt). Dernæst skal du vælge træart og dernæst løvtræart.</a:t>
            </a:r>
          </a:p>
          <a:p>
            <a:r>
              <a:rPr lang="da-DK" dirty="0"/>
              <a:t>Til sidst skal du vælge dimensionen på løvtræet i cm. Så har du oplyst alle informationer og du kan nu gå videre og placere dit næste træ.</a:t>
            </a:r>
          </a:p>
          <a:p>
            <a:endParaRPr lang="da-DK" dirty="0"/>
          </a:p>
        </p:txBody>
      </p:sp>
      <p:sp>
        <p:nvSpPr>
          <p:cNvPr id="4" name="Pladsholder til slidenummer 3"/>
          <p:cNvSpPr>
            <a:spLocks noGrp="1"/>
          </p:cNvSpPr>
          <p:nvPr>
            <p:ph type="sldNum" sz="quarter" idx="10"/>
          </p:nvPr>
        </p:nvSpPr>
        <p:spPr/>
        <p:txBody>
          <a:bodyPr/>
          <a:lstStyle/>
          <a:p>
            <a:fld id="{F6A3B4F2-37C6-456F-99B1-74C79381C6EC}" type="slidenum">
              <a:rPr lang="da-DK" smtClean="0"/>
              <a:t>11</a:t>
            </a:fld>
            <a:endParaRPr lang="da-DK"/>
          </a:p>
        </p:txBody>
      </p:sp>
    </p:spTree>
    <p:extLst>
      <p:ext uri="{BB962C8B-B14F-4D97-AF65-F5344CB8AC3E}">
        <p14:creationId xmlns:p14="http://schemas.microsoft.com/office/powerpoint/2010/main" val="22474466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Her ses eksempel på tre mark indtegninger der er navngivet Bioskov 1 og 2. I disse indtegninger er der placeret træer.</a:t>
            </a:r>
          </a:p>
          <a:p>
            <a:endParaRPr lang="en-US" dirty="0"/>
          </a:p>
          <a:p>
            <a:r>
              <a:rPr lang="en-US" dirty="0"/>
              <a:t>I </a:t>
            </a:r>
            <a:r>
              <a:rPr lang="en-US" b="1" dirty="0" err="1"/>
              <a:t>Biotoplisten</a:t>
            </a:r>
            <a:r>
              <a:rPr lang="en-US" dirty="0"/>
              <a:t> </a:t>
            </a:r>
            <a:r>
              <a:rPr lang="en-US" dirty="0" err="1"/>
              <a:t>kan</a:t>
            </a:r>
            <a:r>
              <a:rPr lang="en-US" dirty="0"/>
              <a:t> du </a:t>
            </a:r>
            <a:r>
              <a:rPr lang="en-US" dirty="0" err="1"/>
              <a:t>gennemgå</a:t>
            </a:r>
            <a:r>
              <a:rPr lang="en-US" dirty="0"/>
              <a:t> listen over dine </a:t>
            </a:r>
            <a:r>
              <a:rPr lang="en-US" dirty="0" err="1"/>
              <a:t>træer</a:t>
            </a:r>
            <a:r>
              <a:rPr lang="en-US" dirty="0"/>
              <a:t>.</a:t>
            </a:r>
            <a:endParaRPr lang="da-DK" dirty="0"/>
          </a:p>
          <a:p>
            <a:endParaRPr lang="da-DK" dirty="0"/>
          </a:p>
          <a:p>
            <a:r>
              <a:rPr lang="da-DK" dirty="0"/>
              <a:t>Når dine delarealer og indtegningen af træer er på plads, minimere du vinduet og fortsætter i ansøgningsskemaet.</a:t>
            </a:r>
          </a:p>
          <a:p>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Obs: </a:t>
            </a:r>
            <a:r>
              <a:rPr lang="da-DK" sz="1200" kern="1200" dirty="0">
                <a:solidFill>
                  <a:schemeClr val="tx1"/>
                </a:solidFill>
                <a:effectLst/>
                <a:latin typeface="+mn-lt"/>
                <a:ea typeface="+mn-ea"/>
                <a:cs typeface="+mn-cs"/>
              </a:rPr>
              <a:t>Vi anbefaler, at når du indtegner dine arealer og træer i IMK, at du zoomer ind til f.eks. 1:200, og kontrollerer, at det ansøgte areal udelukkende ligger på egne matrikler og indenfor det lilla tilsagnsareal.</a:t>
            </a:r>
          </a:p>
        </p:txBody>
      </p:sp>
      <p:sp>
        <p:nvSpPr>
          <p:cNvPr id="4" name="Pladsholder til slidenummer 3"/>
          <p:cNvSpPr>
            <a:spLocks noGrp="1"/>
          </p:cNvSpPr>
          <p:nvPr>
            <p:ph type="sldNum" sz="quarter" idx="10"/>
          </p:nvPr>
        </p:nvSpPr>
        <p:spPr/>
        <p:txBody>
          <a:bodyPr/>
          <a:lstStyle/>
          <a:p>
            <a:fld id="{F6A3B4F2-37C6-456F-99B1-74C79381C6EC}" type="slidenum">
              <a:rPr lang="da-DK" smtClean="0"/>
              <a:t>12</a:t>
            </a:fld>
            <a:endParaRPr lang="da-DK"/>
          </a:p>
        </p:txBody>
      </p:sp>
    </p:spTree>
    <p:extLst>
      <p:ext uri="{BB962C8B-B14F-4D97-AF65-F5344CB8AC3E}">
        <p14:creationId xmlns:p14="http://schemas.microsoft.com/office/powerpoint/2010/main" val="10096631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Nu er vi tilbage i ansøgningsskemaet, med et </a:t>
            </a:r>
            <a:r>
              <a:rPr lang="da-DK" dirty="0" err="1"/>
              <a:t>kortlag</a:t>
            </a:r>
            <a:r>
              <a:rPr lang="da-DK" dirty="0"/>
              <a:t> tilknyttet og træerne indtegnet i IMK og nu skal du hente data ind i skemaet. Dette gør du ved at trykke på ”Indlæs data fra IMK”. </a:t>
            </a:r>
          </a:p>
          <a:p>
            <a:endParaRPr lang="da-DK" dirty="0"/>
          </a:p>
          <a:p>
            <a:endParaRPr lang="da-DK" dirty="0"/>
          </a:p>
        </p:txBody>
      </p:sp>
      <p:sp>
        <p:nvSpPr>
          <p:cNvPr id="4" name="Pladsholder til slidenummer 3"/>
          <p:cNvSpPr>
            <a:spLocks noGrp="1"/>
          </p:cNvSpPr>
          <p:nvPr>
            <p:ph type="sldNum" sz="quarter" idx="10"/>
          </p:nvPr>
        </p:nvSpPr>
        <p:spPr/>
        <p:txBody>
          <a:bodyPr/>
          <a:lstStyle/>
          <a:p>
            <a:fld id="{F6A3B4F2-37C6-456F-99B1-74C79381C6EC}" type="slidenum">
              <a:rPr lang="da-DK" smtClean="0"/>
              <a:t>13</a:t>
            </a:fld>
            <a:endParaRPr lang="da-DK"/>
          </a:p>
        </p:txBody>
      </p:sp>
    </p:spTree>
    <p:extLst>
      <p:ext uri="{BB962C8B-B14F-4D97-AF65-F5344CB8AC3E}">
        <p14:creationId xmlns:p14="http://schemas.microsoft.com/office/powerpoint/2010/main" val="6250621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defTabSz="914314">
              <a:defRPr/>
            </a:pPr>
            <a:r>
              <a:rPr lang="da-DK" dirty="0"/>
              <a:t>Når man har trykket på knappen, vil denne bjælke dukke op og data fra IMK vil blive vist i felt B og på fanen Tilskud.</a:t>
            </a:r>
          </a:p>
          <a:p>
            <a:pPr defTabSz="914314">
              <a:defRPr/>
            </a:pPr>
            <a:endParaRPr lang="da-DK" b="1" dirty="0"/>
          </a:p>
          <a:p>
            <a:pPr defTabSz="914314">
              <a:defRPr/>
            </a:pPr>
            <a:r>
              <a:rPr lang="da-DK" b="1" dirty="0"/>
              <a:t>I afsnit B - </a:t>
            </a:r>
            <a:r>
              <a:rPr lang="da-DK" dirty="0"/>
              <a:t>vil matrikel oplysningerne for dine indtegnede arealer blive automatisk udfyldt når du indhenter dine IMK oplysninger over i ansøgningsskemaet. Sørg for at kontrollere at indtegningerne er inden for egen matrikel.  </a:t>
            </a:r>
          </a:p>
          <a:p>
            <a:pPr defTabSz="914314">
              <a:defRPr/>
            </a:pPr>
            <a:endParaRPr lang="da-DK" dirty="0"/>
          </a:p>
        </p:txBody>
      </p:sp>
      <p:sp>
        <p:nvSpPr>
          <p:cNvPr id="4" name="Pladsholder til slidenummer 3"/>
          <p:cNvSpPr>
            <a:spLocks noGrp="1"/>
          </p:cNvSpPr>
          <p:nvPr>
            <p:ph type="sldNum" sz="quarter" idx="10"/>
          </p:nvPr>
        </p:nvSpPr>
        <p:spPr/>
        <p:txBody>
          <a:bodyPr/>
          <a:lstStyle/>
          <a:p>
            <a:fld id="{F6A3B4F2-37C6-456F-99B1-74C79381C6EC}" type="slidenum">
              <a:rPr lang="da-DK" smtClean="0"/>
              <a:t>14</a:t>
            </a:fld>
            <a:endParaRPr lang="da-DK"/>
          </a:p>
        </p:txBody>
      </p:sp>
    </p:spTree>
    <p:extLst>
      <p:ext uri="{BB962C8B-B14F-4D97-AF65-F5344CB8AC3E}">
        <p14:creationId xmlns:p14="http://schemas.microsoft.com/office/powerpoint/2010/main" val="8684995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a:t>I afsnit C - </a:t>
            </a:r>
            <a:r>
              <a:rPr lang="da-DK" dirty="0"/>
              <a:t>skal du</a:t>
            </a:r>
            <a:r>
              <a:rPr lang="da-DK" b="1" dirty="0"/>
              <a:t> </a:t>
            </a:r>
            <a:r>
              <a:rPr lang="da-DK" dirty="0"/>
              <a:t>angive information om din skov eller dele af din skov modtager anden offentlig finansiering eller bindinger. </a:t>
            </a:r>
          </a:p>
          <a:p>
            <a:endParaRPr lang="da-DK" dirty="0"/>
          </a:p>
          <a:p>
            <a:r>
              <a:rPr lang="da-DK" b="1" dirty="0"/>
              <a:t>I afsnit D - </a:t>
            </a:r>
            <a:r>
              <a:rPr lang="da-DK" dirty="0"/>
              <a:t>har du mulighed for at skrive eventuelle bemærkninger som du mener kan eller er relevant for din ansøgning.</a:t>
            </a:r>
            <a:endParaRPr lang="da-DK" dirty="0">
              <a:solidFill>
                <a:schemeClr val="accent1"/>
              </a:solidFill>
            </a:endParaRPr>
          </a:p>
          <a:p>
            <a:endParaRPr lang="da-DK" dirty="0"/>
          </a:p>
          <a:p>
            <a:endParaRPr lang="da-DK" dirty="0"/>
          </a:p>
          <a:p>
            <a:pPr defTabSz="914314">
              <a:defRPr/>
            </a:pPr>
            <a:endParaRPr lang="da-DK" dirty="0"/>
          </a:p>
        </p:txBody>
      </p:sp>
      <p:sp>
        <p:nvSpPr>
          <p:cNvPr id="4" name="Pladsholder til slidenummer 3"/>
          <p:cNvSpPr>
            <a:spLocks noGrp="1"/>
          </p:cNvSpPr>
          <p:nvPr>
            <p:ph type="sldNum" sz="quarter" idx="10"/>
          </p:nvPr>
        </p:nvSpPr>
        <p:spPr/>
        <p:txBody>
          <a:bodyPr/>
          <a:lstStyle/>
          <a:p>
            <a:fld id="{F6A3B4F2-37C6-456F-99B1-74C79381C6EC}" type="slidenum">
              <a:rPr lang="da-DK" smtClean="0"/>
              <a:t>15</a:t>
            </a:fld>
            <a:endParaRPr lang="da-DK"/>
          </a:p>
        </p:txBody>
      </p:sp>
    </p:spTree>
    <p:extLst>
      <p:ext uri="{BB962C8B-B14F-4D97-AF65-F5344CB8AC3E}">
        <p14:creationId xmlns:p14="http://schemas.microsoft.com/office/powerpoint/2010/main" val="42080193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Så kommer vi fanen Tilskud</a:t>
            </a:r>
          </a:p>
          <a:p>
            <a:endParaRPr lang="da-DK" dirty="0"/>
          </a:p>
          <a:p>
            <a:r>
              <a:rPr lang="da-DK" dirty="0"/>
              <a:t>Denne fane indsamler data fra IMK om dine delarealer og dine indtegnede træer.</a:t>
            </a:r>
          </a:p>
          <a:p>
            <a:endParaRPr lang="da-DK" dirty="0"/>
          </a:p>
          <a:p>
            <a:endParaRPr lang="da-DK" dirty="0"/>
          </a:p>
          <a:p>
            <a:endParaRPr lang="da-DK" dirty="0"/>
          </a:p>
          <a:p>
            <a:endParaRPr lang="da-DK" dirty="0"/>
          </a:p>
          <a:p>
            <a:pPr defTabSz="914314">
              <a:defRPr/>
            </a:pPr>
            <a:endParaRPr lang="da-DK" dirty="0"/>
          </a:p>
        </p:txBody>
      </p:sp>
      <p:sp>
        <p:nvSpPr>
          <p:cNvPr id="4" name="Pladsholder til slidenummer 3"/>
          <p:cNvSpPr>
            <a:spLocks noGrp="1"/>
          </p:cNvSpPr>
          <p:nvPr>
            <p:ph type="sldNum" sz="quarter" idx="10"/>
          </p:nvPr>
        </p:nvSpPr>
        <p:spPr/>
        <p:txBody>
          <a:bodyPr/>
          <a:lstStyle/>
          <a:p>
            <a:fld id="{F6A3B4F2-37C6-456F-99B1-74C79381C6EC}" type="slidenum">
              <a:rPr lang="da-DK" smtClean="0"/>
              <a:t>16</a:t>
            </a:fld>
            <a:endParaRPr lang="da-DK"/>
          </a:p>
        </p:txBody>
      </p:sp>
    </p:spTree>
    <p:extLst>
      <p:ext uri="{BB962C8B-B14F-4D97-AF65-F5344CB8AC3E}">
        <p14:creationId xmlns:p14="http://schemas.microsoft.com/office/powerpoint/2010/main" val="7956722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a:t>I afsnit A - </a:t>
            </a:r>
            <a:r>
              <a:rPr lang="da-DK" b="0" dirty="0"/>
              <a:t>bliver dine indtegnede træer nu vist. Du kan ikke redigere noget i denne boks, det er hentet data fra IMK.</a:t>
            </a:r>
          </a:p>
          <a:p>
            <a:r>
              <a:rPr lang="da-DK" b="0" dirty="0"/>
              <a:t>I dette eksempel er det de 3 delarealer med de indtegnede træer som er hentet ind her.</a:t>
            </a:r>
          </a:p>
          <a:p>
            <a:endParaRPr lang="da-DK" b="0" dirty="0"/>
          </a:p>
          <a:p>
            <a:r>
              <a:rPr lang="da-DK" sz="1200" u="sng" kern="1200" dirty="0">
                <a:solidFill>
                  <a:schemeClr val="tx1"/>
                </a:solidFill>
                <a:effectLst/>
                <a:latin typeface="+mn-lt"/>
                <a:ea typeface="+mn-ea"/>
                <a:cs typeface="+mn-cs"/>
              </a:rPr>
              <a:t>Delareal nr.:</a:t>
            </a:r>
            <a:r>
              <a:rPr lang="da-DK" sz="1200" kern="1200" dirty="0">
                <a:solidFill>
                  <a:schemeClr val="tx1"/>
                </a:solidFill>
                <a:effectLst/>
                <a:latin typeface="+mn-lt"/>
                <a:ea typeface="+mn-ea"/>
                <a:cs typeface="+mn-cs"/>
              </a:rPr>
              <a:t> I denne kolonne vil de indtegnede arealer fremstå med hver deres linje. </a:t>
            </a:r>
          </a:p>
          <a:p>
            <a:r>
              <a:rPr lang="da-DK" sz="1200" u="sng" kern="1200" dirty="0">
                <a:solidFill>
                  <a:schemeClr val="tx1"/>
                </a:solidFill>
                <a:effectLst/>
                <a:latin typeface="+mn-lt"/>
                <a:ea typeface="+mn-ea"/>
                <a:cs typeface="+mn-cs"/>
              </a:rPr>
              <a:t>Punkter/antal træer:</a:t>
            </a:r>
            <a:r>
              <a:rPr lang="da-DK" sz="1200" kern="1200" dirty="0">
                <a:solidFill>
                  <a:schemeClr val="tx1"/>
                </a:solidFill>
                <a:effectLst/>
                <a:latin typeface="+mn-lt"/>
                <a:ea typeface="+mn-ea"/>
                <a:cs typeface="+mn-cs"/>
              </a:rPr>
              <a:t> I denne kolonne er der en opsummering af de indberettede træer for den pågældende arealindtegning. </a:t>
            </a:r>
          </a:p>
          <a:p>
            <a:r>
              <a:rPr lang="da-DK" sz="1200" u="sng" kern="1200" dirty="0">
                <a:solidFill>
                  <a:schemeClr val="tx1"/>
                </a:solidFill>
                <a:effectLst/>
                <a:latin typeface="+mn-lt"/>
                <a:ea typeface="+mn-ea"/>
                <a:cs typeface="+mn-cs"/>
              </a:rPr>
              <a:t>Dia. 25-50 cm:</a:t>
            </a:r>
            <a:r>
              <a:rPr lang="da-DK" sz="1200" kern="1200" dirty="0">
                <a:solidFill>
                  <a:schemeClr val="tx1"/>
                </a:solidFill>
                <a:effectLst/>
                <a:latin typeface="+mn-lt"/>
                <a:ea typeface="+mn-ea"/>
                <a:cs typeface="+mn-cs"/>
              </a:rPr>
              <a:t> I denne kolonne er der en opsummering af de indberettede træer med denne diameterklasse for den pågældende arealindtegning.</a:t>
            </a:r>
          </a:p>
          <a:p>
            <a:r>
              <a:rPr lang="da-DK" sz="1200" u="sng" kern="1200" dirty="0">
                <a:solidFill>
                  <a:schemeClr val="tx1"/>
                </a:solidFill>
                <a:effectLst/>
                <a:latin typeface="+mn-lt"/>
                <a:ea typeface="+mn-ea"/>
                <a:cs typeface="+mn-cs"/>
              </a:rPr>
              <a:t>Dia. 50-75 cm:</a:t>
            </a:r>
            <a:r>
              <a:rPr lang="da-DK" sz="1200" kern="1200" dirty="0">
                <a:solidFill>
                  <a:schemeClr val="tx1"/>
                </a:solidFill>
                <a:effectLst/>
                <a:latin typeface="+mn-lt"/>
                <a:ea typeface="+mn-ea"/>
                <a:cs typeface="+mn-cs"/>
              </a:rPr>
              <a:t> I denne kolonne er der en opsummering af de indberettede træer med denne diameterklasse for den pågældende arealindtegning.</a:t>
            </a:r>
          </a:p>
          <a:p>
            <a:r>
              <a:rPr lang="da-DK" sz="1200" u="sng" kern="1200" dirty="0">
                <a:solidFill>
                  <a:schemeClr val="tx1"/>
                </a:solidFill>
                <a:effectLst/>
                <a:latin typeface="+mn-lt"/>
                <a:ea typeface="+mn-ea"/>
                <a:cs typeface="+mn-cs"/>
              </a:rPr>
              <a:t>Dia. 75 cm og større:</a:t>
            </a:r>
            <a:r>
              <a:rPr lang="da-DK" sz="1200" kern="1200" dirty="0">
                <a:solidFill>
                  <a:schemeClr val="tx1"/>
                </a:solidFill>
                <a:effectLst/>
                <a:latin typeface="+mn-lt"/>
                <a:ea typeface="+mn-ea"/>
                <a:cs typeface="+mn-cs"/>
              </a:rPr>
              <a:t> I denne kolonne er der en opsummering af de indberettede træer med denne diameterklasse for den pågældende arealindtegning.</a:t>
            </a:r>
          </a:p>
          <a:p>
            <a:r>
              <a:rPr lang="da-DK" sz="1200" u="sng" kern="1200" dirty="0">
                <a:solidFill>
                  <a:schemeClr val="tx1"/>
                </a:solidFill>
                <a:effectLst/>
                <a:latin typeface="+mn-lt"/>
                <a:ea typeface="+mn-ea"/>
                <a:cs typeface="+mn-cs"/>
              </a:rPr>
              <a:t>Dia. 75 cm og større (EG):</a:t>
            </a:r>
            <a:r>
              <a:rPr lang="da-DK" sz="1200" kern="1200" dirty="0">
                <a:solidFill>
                  <a:schemeClr val="tx1"/>
                </a:solidFill>
                <a:effectLst/>
                <a:latin typeface="+mn-lt"/>
                <a:ea typeface="+mn-ea"/>
                <a:cs typeface="+mn-cs"/>
              </a:rPr>
              <a:t> I denne kolonne er der en opsummering af de indberettede træer med denne diameterklasse for den pågældende arealindtegning.</a:t>
            </a:r>
          </a:p>
          <a:p>
            <a:r>
              <a:rPr lang="da-DK" sz="1200" u="sng" kern="1200" dirty="0">
                <a:solidFill>
                  <a:schemeClr val="tx1"/>
                </a:solidFill>
                <a:effectLst/>
                <a:latin typeface="+mn-lt"/>
                <a:ea typeface="+mn-ea"/>
                <a:cs typeface="+mn-cs"/>
              </a:rPr>
              <a:t>Indtegnet areal:</a:t>
            </a:r>
            <a:r>
              <a:rPr lang="da-DK" sz="1200" kern="1200" dirty="0">
                <a:solidFill>
                  <a:schemeClr val="tx1"/>
                </a:solidFill>
                <a:effectLst/>
                <a:latin typeface="+mn-lt"/>
                <a:ea typeface="+mn-ea"/>
                <a:cs typeface="+mn-cs"/>
              </a:rPr>
              <a:t> Denne kolonne viser det indtegnet areal i IMK. 	</a:t>
            </a:r>
          </a:p>
          <a:p>
            <a:r>
              <a:rPr lang="da-DK" sz="1200" u="sng" kern="1200" dirty="0">
                <a:solidFill>
                  <a:schemeClr val="tx1"/>
                </a:solidFill>
                <a:effectLst/>
                <a:latin typeface="+mn-lt"/>
                <a:ea typeface="+mn-ea"/>
                <a:cs typeface="+mn-cs"/>
              </a:rPr>
              <a:t>Sats:</a:t>
            </a:r>
            <a:r>
              <a:rPr lang="da-DK" sz="1200" kern="1200" dirty="0">
                <a:solidFill>
                  <a:schemeClr val="tx1"/>
                </a:solidFill>
                <a:effectLst/>
                <a:latin typeface="+mn-lt"/>
                <a:ea typeface="+mn-ea"/>
                <a:cs typeface="+mn-cs"/>
              </a:rPr>
              <a:t> På baggrund af de indberettede træer bliver der beregnet den retvisende tilskudssats.</a:t>
            </a:r>
          </a:p>
          <a:p>
            <a:r>
              <a:rPr lang="da-DK" sz="1200" u="sng" kern="1200" dirty="0">
                <a:solidFill>
                  <a:schemeClr val="tx1"/>
                </a:solidFill>
                <a:effectLst/>
                <a:latin typeface="+mn-lt"/>
                <a:ea typeface="+mn-ea"/>
                <a:cs typeface="+mn-cs"/>
              </a:rPr>
              <a:t>Tilskuds berettiget beløb:</a:t>
            </a:r>
            <a:r>
              <a:rPr lang="da-DK" sz="1200" kern="1200" dirty="0">
                <a:solidFill>
                  <a:schemeClr val="tx1"/>
                </a:solidFill>
                <a:effectLst/>
                <a:latin typeface="+mn-lt"/>
                <a:ea typeface="+mn-ea"/>
                <a:cs typeface="+mn-cs"/>
              </a:rPr>
              <a:t> I denne kolonne fremgår det hvilket beløb man kan søge om tilskud til. </a:t>
            </a:r>
            <a:endParaRPr lang="da-DK" dirty="0"/>
          </a:p>
          <a:p>
            <a:pPr defTabSz="914314">
              <a:defRPr/>
            </a:pPr>
            <a:endParaRPr lang="da-DK" dirty="0"/>
          </a:p>
        </p:txBody>
      </p:sp>
      <p:sp>
        <p:nvSpPr>
          <p:cNvPr id="4" name="Pladsholder til slidenummer 3"/>
          <p:cNvSpPr>
            <a:spLocks noGrp="1"/>
          </p:cNvSpPr>
          <p:nvPr>
            <p:ph type="sldNum" sz="quarter" idx="10"/>
          </p:nvPr>
        </p:nvSpPr>
        <p:spPr/>
        <p:txBody>
          <a:bodyPr/>
          <a:lstStyle/>
          <a:p>
            <a:fld id="{F6A3B4F2-37C6-456F-99B1-74C79381C6EC}" type="slidenum">
              <a:rPr lang="da-DK" smtClean="0"/>
              <a:t>17</a:t>
            </a:fld>
            <a:endParaRPr lang="da-DK"/>
          </a:p>
        </p:txBody>
      </p:sp>
    </p:spTree>
    <p:extLst>
      <p:ext uri="{BB962C8B-B14F-4D97-AF65-F5344CB8AC3E}">
        <p14:creationId xmlns:p14="http://schemas.microsoft.com/office/powerpoint/2010/main" val="22235679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a:t>I afsnit B - </a:t>
            </a:r>
            <a:r>
              <a:rPr lang="da-DK" dirty="0"/>
              <a:t>vil informationerne af de indtegnede delarealer fremgå. </a:t>
            </a:r>
          </a:p>
          <a:p>
            <a:endParaRPr lang="da-DK" dirty="0"/>
          </a:p>
          <a:p>
            <a:r>
              <a:rPr lang="da-DK" sz="1200" kern="1200" dirty="0">
                <a:solidFill>
                  <a:schemeClr val="tx1"/>
                </a:solidFill>
                <a:effectLst/>
                <a:latin typeface="+mn-lt"/>
                <a:ea typeface="+mn-ea"/>
                <a:cs typeface="+mn-cs"/>
              </a:rPr>
              <a:t>Denne tabel er til at hjælpe med at få en oversigt over om der er overensstemmelse mellem arealerne og træernes korrelation. Dvs. 1 hektar = 12 træer. </a:t>
            </a:r>
          </a:p>
          <a:p>
            <a:r>
              <a:rPr lang="da-DK" sz="1200" u="sng" kern="1200" dirty="0">
                <a:solidFill>
                  <a:schemeClr val="tx1"/>
                </a:solidFill>
                <a:effectLst/>
                <a:latin typeface="+mn-lt"/>
                <a:ea typeface="+mn-ea"/>
                <a:cs typeface="+mn-cs"/>
              </a:rPr>
              <a:t>Delareal navn.:</a:t>
            </a:r>
            <a:r>
              <a:rPr lang="da-DK" sz="1200" kern="1200" dirty="0">
                <a:solidFill>
                  <a:schemeClr val="tx1"/>
                </a:solidFill>
                <a:effectLst/>
                <a:latin typeface="+mn-lt"/>
                <a:ea typeface="+mn-ea"/>
                <a:cs typeface="+mn-cs"/>
              </a:rPr>
              <a:t> I denne kolonne vil de indtegnede arealer fremstå med hver deres linje.	</a:t>
            </a:r>
          </a:p>
          <a:p>
            <a:r>
              <a:rPr lang="da-DK" sz="1200" u="sng" kern="1200" dirty="0">
                <a:solidFill>
                  <a:schemeClr val="tx1"/>
                </a:solidFill>
                <a:effectLst/>
                <a:latin typeface="+mn-lt"/>
                <a:ea typeface="+mn-ea"/>
                <a:cs typeface="+mn-cs"/>
              </a:rPr>
              <a:t>Antal træer indberettet:</a:t>
            </a:r>
            <a:r>
              <a:rPr lang="da-DK" sz="1200" kern="1200" dirty="0">
                <a:solidFill>
                  <a:schemeClr val="tx1"/>
                </a:solidFill>
                <a:effectLst/>
                <a:latin typeface="+mn-lt"/>
                <a:ea typeface="+mn-ea"/>
                <a:cs typeface="+mn-cs"/>
              </a:rPr>
              <a:t> I denne kolonne er der en opsummering af de indberettede træer for den pågældende arealindtegning.	</a:t>
            </a:r>
          </a:p>
          <a:p>
            <a:r>
              <a:rPr lang="da-DK" sz="1200" u="sng" kern="1200" dirty="0">
                <a:solidFill>
                  <a:schemeClr val="tx1"/>
                </a:solidFill>
                <a:effectLst/>
                <a:latin typeface="+mn-lt"/>
                <a:ea typeface="+mn-ea"/>
                <a:cs typeface="+mn-cs"/>
              </a:rPr>
              <a:t>Indtegnet areal:</a:t>
            </a:r>
            <a:r>
              <a:rPr lang="da-DK" sz="1200" kern="1200" dirty="0">
                <a:solidFill>
                  <a:schemeClr val="tx1"/>
                </a:solidFill>
                <a:effectLst/>
                <a:latin typeface="+mn-lt"/>
                <a:ea typeface="+mn-ea"/>
                <a:cs typeface="+mn-cs"/>
              </a:rPr>
              <a:t> Her vil den faktiske størrelse på indtegning i IMK fremgå.	</a:t>
            </a:r>
          </a:p>
          <a:p>
            <a:r>
              <a:rPr lang="da-DK" sz="1200" u="sng" kern="1200" dirty="0">
                <a:solidFill>
                  <a:schemeClr val="tx1"/>
                </a:solidFill>
                <a:effectLst/>
                <a:latin typeface="+mn-lt"/>
                <a:ea typeface="+mn-ea"/>
                <a:cs typeface="+mn-cs"/>
              </a:rPr>
              <a:t>Beregnet areal på baggrund af indberettet træer</a:t>
            </a:r>
            <a:r>
              <a:rPr lang="da-DK" sz="1200" kern="1200" dirty="0">
                <a:solidFill>
                  <a:schemeClr val="tx1"/>
                </a:solidFill>
                <a:effectLst/>
                <a:latin typeface="+mn-lt"/>
                <a:ea typeface="+mn-ea"/>
                <a:cs typeface="+mn-cs"/>
              </a:rPr>
              <a:t>: Denne kolonne er baseret på udregning af antal træer indberettet divideret med 12.	</a:t>
            </a:r>
          </a:p>
          <a:p>
            <a:r>
              <a:rPr lang="da-DK" sz="1200" u="sng" kern="1200" dirty="0">
                <a:solidFill>
                  <a:schemeClr val="tx1"/>
                </a:solidFill>
                <a:effectLst/>
                <a:latin typeface="+mn-lt"/>
                <a:ea typeface="+mn-ea"/>
                <a:cs typeface="+mn-cs"/>
              </a:rPr>
              <a:t>Uoverensstemmelse:</a:t>
            </a:r>
            <a:r>
              <a:rPr lang="da-DK" sz="1200" kern="1200" dirty="0">
                <a:solidFill>
                  <a:schemeClr val="tx1"/>
                </a:solidFill>
                <a:effectLst/>
                <a:latin typeface="+mn-lt"/>
                <a:ea typeface="+mn-ea"/>
                <a:cs typeface="+mn-cs"/>
              </a:rPr>
              <a:t> Hvis der er uoverensstemmelse imellem det indtegnede areal og det beregnede areal på baggrund af indberettet træer, vil det fremgå her.  </a:t>
            </a:r>
            <a:endParaRPr lang="da-DK" dirty="0"/>
          </a:p>
          <a:p>
            <a:endParaRPr lang="da-DK" dirty="0"/>
          </a:p>
          <a:p>
            <a:pPr defTabSz="914314">
              <a:defRPr/>
            </a:pPr>
            <a:endParaRPr lang="da-DK" dirty="0"/>
          </a:p>
        </p:txBody>
      </p:sp>
      <p:sp>
        <p:nvSpPr>
          <p:cNvPr id="4" name="Pladsholder til slidenummer 3"/>
          <p:cNvSpPr>
            <a:spLocks noGrp="1"/>
          </p:cNvSpPr>
          <p:nvPr>
            <p:ph type="sldNum" sz="quarter" idx="10"/>
          </p:nvPr>
        </p:nvSpPr>
        <p:spPr/>
        <p:txBody>
          <a:bodyPr/>
          <a:lstStyle/>
          <a:p>
            <a:fld id="{F6A3B4F2-37C6-456F-99B1-74C79381C6EC}" type="slidenum">
              <a:rPr lang="da-DK" smtClean="0"/>
              <a:t>18</a:t>
            </a:fld>
            <a:endParaRPr lang="da-DK"/>
          </a:p>
        </p:txBody>
      </p:sp>
    </p:spTree>
    <p:extLst>
      <p:ext uri="{BB962C8B-B14F-4D97-AF65-F5344CB8AC3E}">
        <p14:creationId xmlns:p14="http://schemas.microsoft.com/office/powerpoint/2010/main" val="2564638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b="1" dirty="0"/>
              <a:t>I afsnit C - </a:t>
            </a:r>
            <a:r>
              <a:rPr lang="da-DK" dirty="0"/>
              <a:t>vil der være en opgørelse af tilsagnsbeløbet.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kern="1200" dirty="0">
                <a:solidFill>
                  <a:schemeClr val="tx1"/>
                </a:solidFill>
                <a:effectLst/>
                <a:latin typeface="+mn-lt"/>
                <a:ea typeface="+mn-ea"/>
                <a:cs typeface="+mn-cs"/>
              </a:rPr>
              <a:t>Denne tabel er til at hjælpe dig med at få en oversigt over om der er en difference imellem tilsagnsbeløbet og det beregnet tilskudsbeløb fra tabel 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kern="1200" dirty="0">
              <a:solidFill>
                <a:schemeClr val="tx1"/>
              </a:solidFill>
              <a:effectLst/>
              <a:latin typeface="+mn-lt"/>
              <a:ea typeface="+mn-ea"/>
              <a:cs typeface="+mn-cs"/>
            </a:endParaRPr>
          </a:p>
          <a:p>
            <a:r>
              <a:rPr lang="da-DK" sz="1200" u="sng" kern="1200" dirty="0">
                <a:solidFill>
                  <a:schemeClr val="tx1"/>
                </a:solidFill>
                <a:effectLst/>
                <a:latin typeface="+mn-lt"/>
                <a:ea typeface="+mn-ea"/>
                <a:cs typeface="+mn-cs"/>
              </a:rPr>
              <a:t>Samlet tilskudsbeløb fra tilsagn</a:t>
            </a:r>
            <a:r>
              <a:rPr lang="da-DK" sz="1200" kern="1200" dirty="0">
                <a:solidFill>
                  <a:schemeClr val="tx1"/>
                </a:solidFill>
                <a:effectLst/>
                <a:latin typeface="+mn-lt"/>
                <a:ea typeface="+mn-ea"/>
                <a:cs typeface="+mn-cs"/>
              </a:rPr>
              <a:t>: Her vil tilskudsbeløbet fra tilsagnet fremgå. </a:t>
            </a:r>
          </a:p>
          <a:p>
            <a:r>
              <a:rPr lang="da-DK" sz="1200" u="sng" kern="1200" dirty="0">
                <a:solidFill>
                  <a:schemeClr val="tx1"/>
                </a:solidFill>
                <a:effectLst/>
                <a:latin typeface="+mn-lt"/>
                <a:ea typeface="+mn-ea"/>
                <a:cs typeface="+mn-cs"/>
              </a:rPr>
              <a:t>Samlet beregnet tilskud beløb fra felt A</a:t>
            </a:r>
            <a:r>
              <a:rPr lang="da-DK" sz="1200" kern="1200" dirty="0">
                <a:solidFill>
                  <a:schemeClr val="tx1"/>
                </a:solidFill>
                <a:effectLst/>
                <a:latin typeface="+mn-lt"/>
                <a:ea typeface="+mn-ea"/>
                <a:cs typeface="+mn-cs"/>
              </a:rPr>
              <a:t>: Her vil det beregnet tilskudsbeløb fra tabel A fremgå.</a:t>
            </a:r>
          </a:p>
          <a:p>
            <a:r>
              <a:rPr lang="da-DK" sz="1200" u="sng" kern="1200" dirty="0">
                <a:solidFill>
                  <a:schemeClr val="tx1"/>
                </a:solidFill>
                <a:effectLst/>
                <a:latin typeface="+mn-lt"/>
                <a:ea typeface="+mn-ea"/>
                <a:cs typeface="+mn-cs"/>
              </a:rPr>
              <a:t>Uoverensstemmelse</a:t>
            </a:r>
            <a:r>
              <a:rPr lang="da-DK" sz="1200" kern="1200" dirty="0">
                <a:solidFill>
                  <a:schemeClr val="tx1"/>
                </a:solidFill>
                <a:effectLst/>
                <a:latin typeface="+mn-lt"/>
                <a:ea typeface="+mn-ea"/>
                <a:cs typeface="+mn-cs"/>
              </a:rPr>
              <a:t>: Hvis der er en difference i mellem disse to beløb, vil det fremgå her. Det er vigtigt at det beregnede tilskudsbeløb fra tabel A ikke overstiger tilsagnsbeløbet.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Hvis der er en uoverensstemmelse, så skal du tilbage i IMK og rette enten dine indberettede træer eller dine indberettede delarealer. Beløbet i ”</a:t>
            </a:r>
            <a:r>
              <a:rPr lang="da-DK" dirty="0" err="1"/>
              <a:t>Uoverstemmelse</a:t>
            </a:r>
            <a:r>
              <a:rPr lang="da-DK" dirty="0"/>
              <a:t>” må gerne være højere end 0, men det må ikke være et negativt beløb.</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Efter du </a:t>
            </a:r>
            <a:r>
              <a:rPr lang="da-DK" dirty="0" err="1"/>
              <a:t>evt</a:t>
            </a:r>
            <a:r>
              <a:rPr lang="da-DK" dirty="0"/>
              <a:t> har rettet dine delarealer eller indtegnede træer, skal du klikke på ”genindlæs data fra IMK” </a:t>
            </a:r>
          </a:p>
          <a:p>
            <a:endParaRPr lang="da-DK" dirty="0"/>
          </a:p>
          <a:p>
            <a:pPr defTabSz="914314">
              <a:defRPr/>
            </a:pPr>
            <a:endParaRPr lang="da-DK" dirty="0"/>
          </a:p>
        </p:txBody>
      </p:sp>
      <p:sp>
        <p:nvSpPr>
          <p:cNvPr id="4" name="Pladsholder til slidenummer 3"/>
          <p:cNvSpPr>
            <a:spLocks noGrp="1"/>
          </p:cNvSpPr>
          <p:nvPr>
            <p:ph type="sldNum" sz="quarter" idx="10"/>
          </p:nvPr>
        </p:nvSpPr>
        <p:spPr/>
        <p:txBody>
          <a:bodyPr/>
          <a:lstStyle/>
          <a:p>
            <a:fld id="{F6A3B4F2-37C6-456F-99B1-74C79381C6EC}" type="slidenum">
              <a:rPr lang="da-DK" smtClean="0"/>
              <a:t>19</a:t>
            </a:fld>
            <a:endParaRPr lang="da-DK"/>
          </a:p>
        </p:txBody>
      </p:sp>
    </p:spTree>
    <p:extLst>
      <p:ext uri="{BB962C8B-B14F-4D97-AF65-F5344CB8AC3E}">
        <p14:creationId xmlns:p14="http://schemas.microsoft.com/office/powerpoint/2010/main" val="42480590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På fanen ”oplysninger til EU” skal du indtaste nogle oplysninger til EU – vi bruger denne data til at afrapportere til EU. </a:t>
            </a:r>
          </a:p>
          <a:p>
            <a:pPr defTabSz="914314">
              <a:defRPr/>
            </a:pPr>
            <a:endParaRPr lang="da-DK" dirty="0"/>
          </a:p>
          <a:p>
            <a:pPr defTabSz="914314">
              <a:defRPr/>
            </a:pPr>
            <a:r>
              <a:rPr lang="da-DK" dirty="0"/>
              <a:t>Vi bruger ikke disse oplysninger, dette er et krav fra EU. </a:t>
            </a:r>
          </a:p>
        </p:txBody>
      </p:sp>
      <p:sp>
        <p:nvSpPr>
          <p:cNvPr id="4" name="Pladsholder til slidenummer 3"/>
          <p:cNvSpPr>
            <a:spLocks noGrp="1"/>
          </p:cNvSpPr>
          <p:nvPr>
            <p:ph type="sldNum" sz="quarter" idx="10"/>
          </p:nvPr>
        </p:nvSpPr>
        <p:spPr/>
        <p:txBody>
          <a:bodyPr/>
          <a:lstStyle/>
          <a:p>
            <a:fld id="{F6A3B4F2-37C6-456F-99B1-74C79381C6EC}" type="slidenum">
              <a:rPr lang="da-DK" smtClean="0"/>
              <a:t>20</a:t>
            </a:fld>
            <a:endParaRPr lang="da-DK"/>
          </a:p>
        </p:txBody>
      </p:sp>
    </p:spTree>
    <p:extLst>
      <p:ext uri="{BB962C8B-B14F-4D97-AF65-F5344CB8AC3E}">
        <p14:creationId xmlns:p14="http://schemas.microsoft.com/office/powerpoint/2010/main" val="21239648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Her ser du bilagsfanen, hvor du har mulighed for at vedhæfte bilag til jeres ansøgning, hvis der er noget mere, vi skal vide.</a:t>
            </a:r>
          </a:p>
          <a:p>
            <a:pPr defTabSz="914314">
              <a:defRPr/>
            </a:pPr>
            <a:endParaRPr lang="da-DK" dirty="0"/>
          </a:p>
          <a:p>
            <a:pPr defTabSz="914314">
              <a:defRPr/>
            </a:pPr>
            <a:r>
              <a:rPr lang="da-DK" b="1" dirty="0"/>
              <a:t>I afsnit A – </a:t>
            </a:r>
            <a:r>
              <a:rPr lang="da-DK" b="0" dirty="0"/>
              <a:t>skal du angive om alle dine ansøgte arealer er fredskovpligtige. Husk at vedhæfte dokumentation, hvis nogle af dine arealer er blev pålagt fredsskovpligt efter du har modtaget tilsagn. </a:t>
            </a:r>
          </a:p>
          <a:p>
            <a:pPr defTabSz="914314">
              <a:defRPr/>
            </a:pPr>
            <a:endParaRPr lang="da-DK" b="0" dirty="0"/>
          </a:p>
          <a:p>
            <a:r>
              <a:rPr lang="da-DK" b="1" dirty="0"/>
              <a:t>I afsnit B</a:t>
            </a:r>
            <a:r>
              <a:rPr lang="da-DK" b="0" dirty="0"/>
              <a:t> - </a:t>
            </a:r>
            <a:r>
              <a:rPr lang="da-DK" sz="1200" kern="1200" dirty="0">
                <a:solidFill>
                  <a:schemeClr val="tx1"/>
                </a:solidFill>
                <a:effectLst/>
                <a:latin typeface="+mn-lt"/>
                <a:ea typeface="+mn-ea"/>
                <a:cs typeface="+mn-cs"/>
              </a:rPr>
              <a:t>Du skal som ansøger opfylde de bestemmelser, der skal tinglyses som servitut.  Din tinglysning vil indebære træer til naturligt henfald på ejendommen som en varig binding, imens ekstensiv skovdrift er en 20-årig binding. </a:t>
            </a:r>
          </a:p>
          <a:p>
            <a:r>
              <a:rPr lang="da-DK" sz="1200" kern="1200" dirty="0">
                <a:solidFill>
                  <a:schemeClr val="tx1"/>
                </a:solidFill>
                <a:effectLst/>
                <a:latin typeface="+mn-lt"/>
                <a:ea typeface="+mn-ea"/>
                <a:cs typeface="+mn-cs"/>
              </a:rPr>
              <a:t>Servitutten indeholder desuden en bestemmelse om, at kontrolmyndigheden skal have adgang til arealet i forbindelse med kontrol.</a:t>
            </a:r>
          </a:p>
          <a:p>
            <a:r>
              <a:rPr lang="da-DK" sz="1200" kern="1200" dirty="0">
                <a:solidFill>
                  <a:schemeClr val="tx1"/>
                </a:solidFill>
                <a:effectLst/>
                <a:latin typeface="+mn-lt"/>
                <a:ea typeface="+mn-ea"/>
                <a:cs typeface="+mn-cs"/>
              </a:rPr>
              <a:t>Tinglysningsprocessen igangsættes først når Styrelsen for Grøn Arealomlægning og vandmiljø modtager din ansøgning om udbetaling. </a:t>
            </a:r>
          </a:p>
          <a:p>
            <a:r>
              <a:rPr lang="da-DK" sz="1200" kern="1200" dirty="0">
                <a:solidFill>
                  <a:schemeClr val="tx1"/>
                </a:solidFill>
                <a:effectLst/>
                <a:latin typeface="+mn-lt"/>
                <a:ea typeface="+mn-ea"/>
                <a:cs typeface="+mn-cs"/>
              </a:rPr>
              <a:t>Styrelsen for Grøn Arealomlægning og vandmiljø anmelder en servitut til tinglysning på hele tilsagnsarealet, inden udbetaling af tilskud finder sted. Du skal dermed ikke selv stå for tinglysningen. Du vil igennem Tast selv modtage besked med angivelse af en frist for underskrift, når servitutten er klar til underskrift i Det Digitale Tinglysningssystem. </a:t>
            </a:r>
          </a:p>
          <a:p>
            <a:r>
              <a:rPr lang="da-DK" sz="1200" kern="1200" dirty="0">
                <a:solidFill>
                  <a:schemeClr val="tx1"/>
                </a:solidFill>
                <a:effectLst/>
                <a:latin typeface="+mn-lt"/>
                <a:ea typeface="+mn-ea"/>
                <a:cs typeface="+mn-cs"/>
              </a:rPr>
              <a:t>Vi afholder udgifterne til tinglysningen og er påtaleberettiget. </a:t>
            </a:r>
          </a:p>
          <a:p>
            <a:pPr defTabSz="914314">
              <a:defRPr/>
            </a:pPr>
            <a:endParaRPr lang="da-DK" b="0" dirty="0"/>
          </a:p>
          <a:p>
            <a:pPr marL="0" marR="0" lvl="0" indent="0" algn="l" defTabSz="914314" rtl="0" eaLnBrk="1" fontAlgn="auto" latinLnBrk="0" hangingPunct="1">
              <a:lnSpc>
                <a:spcPct val="100000"/>
              </a:lnSpc>
              <a:spcBef>
                <a:spcPts val="0"/>
              </a:spcBef>
              <a:spcAft>
                <a:spcPts val="0"/>
              </a:spcAft>
              <a:buClrTx/>
              <a:buSzTx/>
              <a:buFontTx/>
              <a:buNone/>
              <a:tabLst/>
              <a:defRPr/>
            </a:pPr>
            <a:r>
              <a:rPr lang="da-DK" b="1" dirty="0"/>
              <a:t>I afsnit C </a:t>
            </a:r>
            <a:r>
              <a:rPr lang="da-DK" b="0" dirty="0"/>
              <a:t>- </a:t>
            </a:r>
            <a:r>
              <a:rPr lang="da-DK" sz="1200" kern="1200" dirty="0">
                <a:solidFill>
                  <a:schemeClr val="tx1"/>
                </a:solidFill>
                <a:effectLst/>
                <a:latin typeface="+mn-lt"/>
                <a:ea typeface="+mn-ea"/>
                <a:cs typeface="+mn-cs"/>
              </a:rPr>
              <a:t>Hvis du har øvrige bilag som kan have indflydelse på din ansøgning, kan de vedhæftes i dette felt. </a:t>
            </a:r>
          </a:p>
          <a:p>
            <a:pPr defTabSz="914314">
              <a:defRPr/>
            </a:pPr>
            <a:endParaRPr lang="da-DK" b="0" dirty="0"/>
          </a:p>
        </p:txBody>
      </p:sp>
      <p:sp>
        <p:nvSpPr>
          <p:cNvPr id="4" name="Pladsholder til slidenummer 3"/>
          <p:cNvSpPr>
            <a:spLocks noGrp="1"/>
          </p:cNvSpPr>
          <p:nvPr>
            <p:ph type="sldNum" sz="quarter" idx="10"/>
          </p:nvPr>
        </p:nvSpPr>
        <p:spPr/>
        <p:txBody>
          <a:bodyPr/>
          <a:lstStyle/>
          <a:p>
            <a:fld id="{F6A3B4F2-37C6-456F-99B1-74C79381C6EC}" type="slidenum">
              <a:rPr lang="da-DK" smtClean="0"/>
              <a:t>21</a:t>
            </a:fld>
            <a:endParaRPr lang="da-DK"/>
          </a:p>
        </p:txBody>
      </p:sp>
    </p:spTree>
    <p:extLst>
      <p:ext uri="{BB962C8B-B14F-4D97-AF65-F5344CB8AC3E}">
        <p14:creationId xmlns:p14="http://schemas.microsoft.com/office/powerpoint/2010/main" val="42490635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Så er du klar til at indsende din ansøgning om udbetaling.</a:t>
            </a:r>
          </a:p>
          <a:p>
            <a:endParaRPr lang="da-DK" dirty="0"/>
          </a:p>
          <a:p>
            <a:r>
              <a:rPr lang="da-DK" dirty="0"/>
              <a:t>Kør skemakontrol så opdager du fejl såsom:</a:t>
            </a:r>
          </a:p>
          <a:p>
            <a:r>
              <a:rPr lang="da-DK" dirty="0"/>
              <a:t>Manglende udfyldelse eller forkert udfyldelse af felter</a:t>
            </a:r>
          </a:p>
          <a:p>
            <a:r>
              <a:rPr lang="da-DK" dirty="0"/>
              <a:t>Manglende vedhæftninger  </a:t>
            </a:r>
          </a:p>
          <a:p>
            <a:pPr defTabSz="914314">
              <a:defRPr/>
            </a:pPr>
            <a:endParaRPr lang="da-DK" dirty="0"/>
          </a:p>
          <a:p>
            <a:pPr defTabSz="914314">
              <a:defRPr/>
            </a:pPr>
            <a:r>
              <a:rPr lang="da-DK" dirty="0"/>
              <a:t>Du får en mere uddybende forklaring på fejlene end hvis du bare trykkede send. </a:t>
            </a:r>
          </a:p>
          <a:p>
            <a:endParaRPr lang="da-DK" dirty="0"/>
          </a:p>
          <a:p>
            <a:r>
              <a:rPr lang="da-DK" dirty="0"/>
              <a:t>Er der røde stiplet linjer om felterne så er der fejl i indtastninger. Bevæg musen henover så får du forklaringen</a:t>
            </a:r>
          </a:p>
          <a:p>
            <a:endParaRPr lang="da-DK" dirty="0"/>
          </a:p>
          <a:p>
            <a:r>
              <a:rPr lang="da-DK" dirty="0"/>
              <a:t>Hvis der er ingen fejl, kan du blot trykke på ”indsend”.</a:t>
            </a:r>
          </a:p>
          <a:p>
            <a:endParaRPr lang="da-DK" dirty="0"/>
          </a:p>
        </p:txBody>
      </p:sp>
      <p:sp>
        <p:nvSpPr>
          <p:cNvPr id="4" name="Pladsholder til slidenummer 3"/>
          <p:cNvSpPr>
            <a:spLocks noGrp="1"/>
          </p:cNvSpPr>
          <p:nvPr>
            <p:ph type="sldNum" sz="quarter" idx="10"/>
          </p:nvPr>
        </p:nvSpPr>
        <p:spPr/>
        <p:txBody>
          <a:bodyPr/>
          <a:lstStyle/>
          <a:p>
            <a:fld id="{F6A3B4F2-37C6-456F-99B1-74C79381C6EC}" type="slidenum">
              <a:rPr lang="da-DK" smtClean="0"/>
              <a:t>22</a:t>
            </a:fld>
            <a:endParaRPr lang="da-DK"/>
          </a:p>
        </p:txBody>
      </p:sp>
    </p:spTree>
    <p:extLst>
      <p:ext uri="{BB962C8B-B14F-4D97-AF65-F5344CB8AC3E}">
        <p14:creationId xmlns:p14="http://schemas.microsoft.com/office/powerpoint/2010/main" val="34315735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F6A3B4F2-37C6-456F-99B1-74C79381C6EC}" type="slidenum">
              <a:rPr lang="da-DK" smtClean="0"/>
              <a:t>23</a:t>
            </a:fld>
            <a:endParaRPr lang="da-DK"/>
          </a:p>
        </p:txBody>
      </p:sp>
    </p:spTree>
    <p:extLst>
      <p:ext uri="{BB962C8B-B14F-4D97-AF65-F5344CB8AC3E}">
        <p14:creationId xmlns:p14="http://schemas.microsoft.com/office/powerpoint/2010/main" val="16979819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emf"/><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7.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4.png"/><Relationship Id="rId2" Type="http://schemas.openxmlformats.org/officeDocument/2006/relationships/image" Target="../media/image6.emf"/><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0.png"/><Relationship Id="rId4"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7.emf"/><Relationship Id="rId2" Type="http://schemas.openxmlformats.org/officeDocument/2006/relationships/image" Target="../media/image11.jpe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0.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3.emf"/><Relationship Id="rId4" Type="http://schemas.openxmlformats.org/officeDocument/2006/relationships/image" Target="../media/image12.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8.jpeg"/><Relationship Id="rId4" Type="http://schemas.openxmlformats.org/officeDocument/2006/relationships/image" Target="../media/image1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9.jpeg"/><Relationship Id="rId4" Type="http://schemas.openxmlformats.org/officeDocument/2006/relationships/image" Target="../media/image14.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22.png"/><Relationship Id="rId4" Type="http://schemas.openxmlformats.org/officeDocument/2006/relationships/image" Target="../media/image21.jpe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3.emf"/><Relationship Id="rId5" Type="http://schemas.openxmlformats.org/officeDocument/2006/relationships/image" Target="../media/image24.png"/><Relationship Id="rId4" Type="http://schemas.openxmlformats.org/officeDocument/2006/relationships/image" Target="../media/image23.jpe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17.svg"/><Relationship Id="rId4" Type="http://schemas.openxmlformats.org/officeDocument/2006/relationships/image" Target="../media/image16.pn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emf"/><Relationship Id="rId4" Type="http://schemas.openxmlformats.org/officeDocument/2006/relationships/image" Target="../media/image5.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17.svg"/><Relationship Id="rId4" Type="http://schemas.openxmlformats.org/officeDocument/2006/relationships/image" Target="../media/image16.png"/></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s I">
    <p:spTree>
      <p:nvGrpSpPr>
        <p:cNvPr id="1" name=""/>
        <p:cNvGrpSpPr/>
        <p:nvPr/>
      </p:nvGrpSpPr>
      <p:grpSpPr>
        <a:xfrm>
          <a:off x="0" y="0"/>
          <a:ext cx="0" cy="0"/>
          <a:chOff x="0" y="0"/>
          <a:chExt cx="0" cy="0"/>
        </a:xfrm>
      </p:grpSpPr>
      <p:sp>
        <p:nvSpPr>
          <p:cNvPr id="14" name="Rektangel baggrund"/>
          <p:cNvSpPr/>
          <p:nvPr userDrawn="1"/>
        </p:nvSpPr>
        <p:spPr>
          <a:xfrm>
            <a:off x="0" y="0"/>
            <a:ext cx="1218882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sz="1800" dirty="0" err="1"/>
          </a:p>
        </p:txBody>
      </p:sp>
      <p:sp>
        <p:nvSpPr>
          <p:cNvPr id="11" name="Pladsholder til tekst 1"/>
          <p:cNvSpPr>
            <a:spLocks noGrp="1"/>
          </p:cNvSpPr>
          <p:nvPr>
            <p:ph type="body" sz="quarter" idx="10"/>
          </p:nvPr>
        </p:nvSpPr>
        <p:spPr>
          <a:xfrm>
            <a:off x="651600" y="2348880"/>
            <a:ext cx="8755200" cy="2096840"/>
          </a:xfrm>
        </p:spPr>
        <p:txBody>
          <a:bodyPr anchor="ctr" anchorCtr="0">
            <a:normAutofit/>
          </a:bodyPr>
          <a:lstStyle>
            <a:lvl1pPr algn="r">
              <a:lnSpc>
                <a:spcPct val="100000"/>
              </a:lnSpc>
              <a:defRPr lang="da-DK" sz="6600" b="1" kern="1200" dirty="0" smtClean="0">
                <a:solidFill>
                  <a:schemeClr val="bg1"/>
                </a:solidFill>
                <a:latin typeface="+mj-lt"/>
                <a:ea typeface="+mj-ea"/>
                <a:cs typeface="+mj-cs"/>
              </a:defRPr>
            </a:lvl1pPr>
          </a:lstStyle>
          <a:p>
            <a:pPr lvl="0"/>
            <a:r>
              <a:rPr lang="da-DK"/>
              <a:t>Rediger teksttypografien i masteren</a:t>
            </a:r>
          </a:p>
        </p:txBody>
      </p:sp>
      <p:sp>
        <p:nvSpPr>
          <p:cNvPr id="16" name="Pladsholder til tekst 2"/>
          <p:cNvSpPr>
            <a:spLocks noGrp="1"/>
          </p:cNvSpPr>
          <p:nvPr>
            <p:ph type="body" sz="quarter" idx="11" hasCustomPrompt="1"/>
          </p:nvPr>
        </p:nvSpPr>
        <p:spPr>
          <a:xfrm>
            <a:off x="9578152" y="5229200"/>
            <a:ext cx="2250673" cy="544232"/>
          </a:xfrm>
        </p:spPr>
        <p:txBody>
          <a:bodyPr anchor="b" anchorCtr="0"/>
          <a:lstStyle>
            <a:lvl1pPr>
              <a:defRPr lang="da-DK" sz="1200" b="0" kern="1200" baseline="0" dirty="0" smtClean="0">
                <a:solidFill>
                  <a:schemeClr val="bg1"/>
                </a:solidFill>
                <a:latin typeface="+mn-lt"/>
                <a:ea typeface="+mn-ea"/>
                <a:cs typeface="+mn-c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dirty="0"/>
              <a:t>Klik og indsæt Sted/event</a:t>
            </a:r>
          </a:p>
        </p:txBody>
      </p:sp>
      <p:sp>
        <p:nvSpPr>
          <p:cNvPr id="18" name="Pladsholder til tekst 4"/>
          <p:cNvSpPr>
            <a:spLocks noGrp="1"/>
          </p:cNvSpPr>
          <p:nvPr>
            <p:ph type="body" sz="quarter" idx="13" hasCustomPrompt="1"/>
          </p:nvPr>
        </p:nvSpPr>
        <p:spPr>
          <a:xfrm>
            <a:off x="9578152" y="5961288"/>
            <a:ext cx="2250673" cy="199980"/>
          </a:xfrm>
        </p:spPr>
        <p:txBody>
          <a:bodyPr/>
          <a:lstStyle>
            <a:lvl1pPr>
              <a:defRPr lang="da-DK" sz="1200" b="0" kern="1200" baseline="0" dirty="0" smtClean="0">
                <a:solidFill>
                  <a:schemeClr val="bg1"/>
                </a:solidFill>
                <a:latin typeface="+mn-lt"/>
                <a:ea typeface="+mn-ea"/>
                <a:cs typeface="+mn-c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dirty="0"/>
              <a:t>Klik og indsæt Navn</a:t>
            </a:r>
          </a:p>
        </p:txBody>
      </p:sp>
      <p:sp>
        <p:nvSpPr>
          <p:cNvPr id="22" name="Pladsholder til dato 21"/>
          <p:cNvSpPr>
            <a:spLocks noGrp="1"/>
          </p:cNvSpPr>
          <p:nvPr>
            <p:ph type="dt" sz="half" idx="14"/>
          </p:nvPr>
        </p:nvSpPr>
        <p:spPr>
          <a:xfrm>
            <a:off x="9580274" y="5780918"/>
            <a:ext cx="2248825" cy="201600"/>
          </a:xfrm>
        </p:spPr>
        <p:txBody>
          <a:bodyPr lIns="0" tIns="0" rIns="0" bIns="0" anchor="t" anchorCtr="0"/>
          <a:lstStyle>
            <a:lvl1pPr marL="171450" indent="-171450">
              <a:defRPr lang="da-DK" sz="1200" b="0" kern="1200" baseline="0" smtClean="0">
                <a:solidFill>
                  <a:schemeClr val="bg1"/>
                </a:solidFill>
                <a:latin typeface="+mn-lt"/>
                <a:ea typeface="+mn-ea"/>
                <a:cs typeface="+mn-cs"/>
              </a:defRPr>
            </a:lvl1pPr>
          </a:lstStyle>
          <a:p>
            <a:pPr marL="0" indent="0">
              <a:lnSpc>
                <a:spcPct val="93000"/>
              </a:lnSpc>
              <a:buFont typeface="Arial" panose="020B0604020202020204" pitchFamily="34" charset="0"/>
              <a:buChar char="​"/>
            </a:pPr>
            <a:fld id="{FE7D85F4-4810-4A7D-9D61-BEC1A116D1EA}" type="datetime2">
              <a:rPr lang="da-DK" smtClean="0"/>
              <a:t>6. maj 2025</a:t>
            </a:fld>
            <a:endParaRPr lang="da-DK" dirty="0"/>
          </a:p>
        </p:txBody>
      </p:sp>
      <p:sp>
        <p:nvSpPr>
          <p:cNvPr id="9" name="AutoShape 4"/>
          <p:cNvSpPr>
            <a:spLocks/>
          </p:cNvSpPr>
          <p:nvPr userDrawn="1"/>
        </p:nvSpPr>
        <p:spPr bwMode="gray">
          <a:xfrm>
            <a:off x="12188825" y="16587"/>
            <a:ext cx="1754459" cy="1313180"/>
          </a:xfrm>
          <a:prstGeom prst="rect">
            <a:avLst/>
          </a:prstGeom>
          <a:noFill/>
          <a:ln w="12700" algn="ctr">
            <a:noFill/>
            <a:miter lim="800000"/>
            <a:headEnd/>
            <a:tailEnd/>
          </a:ln>
          <a:effectLst/>
        </p:spPr>
        <p:txBody>
          <a:bodyPr wrap="square" lIns="144000" tIns="0" rIns="0" bIns="0">
            <a:spAutoFit/>
          </a:bodyPr>
          <a:lstStyle/>
          <a:p>
            <a:pPr eaLnBrk="1" fontAlgn="auto" hangingPunct="1">
              <a:spcBef>
                <a:spcPts val="0"/>
              </a:spcBef>
              <a:spcAft>
                <a:spcPts val="600"/>
              </a:spcAft>
              <a:buFont typeface="+mj-lt"/>
              <a:buNone/>
              <a:defRPr/>
            </a:pPr>
            <a:r>
              <a:rPr lang="da-DK" sz="900" b="1" noProof="1">
                <a:solidFill>
                  <a:schemeClr val="bg1">
                    <a:lumMod val="50000"/>
                  </a:schemeClr>
                </a:solidFill>
                <a:latin typeface="+mn-lt"/>
                <a:cs typeface="Arial" charset="0"/>
              </a:rPr>
              <a:t>Gitter- og hjælpelinjer</a:t>
            </a:r>
          </a:p>
          <a:p>
            <a:pPr eaLnBrk="1" fontAlgn="auto" hangingPunct="1">
              <a:spcBef>
                <a:spcPts val="0"/>
              </a:spcBef>
              <a:spcAft>
                <a:spcPts val="240"/>
              </a:spcAft>
              <a:buFont typeface="+mj-lt"/>
              <a:buNone/>
              <a:defRPr/>
            </a:pPr>
            <a:r>
              <a:rPr lang="da-DK" sz="900" noProof="1">
                <a:solidFill>
                  <a:schemeClr val="bg1">
                    <a:lumMod val="50000"/>
                  </a:schemeClr>
                </a:solidFill>
                <a:latin typeface="+mn-lt"/>
                <a:cs typeface="Arial" charset="0"/>
              </a:rPr>
              <a:t>For at se gitter- og hjælpelinjer</a:t>
            </a:r>
          </a:p>
          <a:p>
            <a:pPr eaLnBrk="1" fontAlgn="auto" hangingPunct="1">
              <a:spcBef>
                <a:spcPts val="0"/>
              </a:spcBef>
              <a:spcAft>
                <a:spcPts val="240"/>
              </a:spcAft>
              <a:buFont typeface="+mj-lt"/>
              <a:buNone/>
              <a:defRPr/>
            </a:pPr>
            <a:r>
              <a:rPr lang="da-DK" sz="900" b="1" noProof="1">
                <a:solidFill>
                  <a:schemeClr val="bg1">
                    <a:lumMod val="50000"/>
                  </a:schemeClr>
                </a:solidFill>
                <a:cs typeface="Arial" charset="0"/>
              </a:rPr>
              <a:t>1.</a:t>
            </a:r>
            <a:r>
              <a:rPr lang="da-DK" sz="900" noProof="1">
                <a:solidFill>
                  <a:schemeClr val="bg1">
                    <a:lumMod val="50000"/>
                  </a:schemeClr>
                </a:solidFill>
                <a:cs typeface="Arial" charset="0"/>
              </a:rPr>
              <a:t> Klik på </a:t>
            </a:r>
            <a:r>
              <a:rPr lang="da-DK" sz="900" b="1" noProof="1">
                <a:solidFill>
                  <a:schemeClr val="bg1">
                    <a:lumMod val="50000"/>
                  </a:schemeClr>
                </a:solidFill>
                <a:cs typeface="Arial" charset="0"/>
              </a:rPr>
              <a:t>Vis</a:t>
            </a:r>
            <a:endParaRPr lang="da-DK" sz="900" noProof="1">
              <a:solidFill>
                <a:schemeClr val="bg1">
                  <a:lumMod val="50000"/>
                </a:schemeClr>
              </a:solidFill>
              <a:latin typeface="+mn-lt"/>
              <a:cs typeface="Arial" charset="0"/>
            </a:endParaRPr>
          </a:p>
          <a:p>
            <a:pPr eaLnBrk="1" fontAlgn="auto" hangingPunct="1">
              <a:spcBef>
                <a:spcPts val="0"/>
              </a:spcBef>
              <a:spcAft>
                <a:spcPts val="240"/>
              </a:spcAft>
              <a:buFont typeface="+mj-lt"/>
              <a:buNone/>
              <a:defRPr/>
            </a:pPr>
            <a:r>
              <a:rPr lang="da-DK" sz="900" b="1" noProof="1">
                <a:solidFill>
                  <a:schemeClr val="bg1">
                    <a:lumMod val="50000"/>
                  </a:schemeClr>
                </a:solidFill>
                <a:latin typeface="+mn-lt"/>
                <a:cs typeface="Arial" charset="0"/>
              </a:rPr>
              <a:t>2. </a:t>
            </a:r>
            <a:r>
              <a:rPr lang="da-DK" sz="900" noProof="1">
                <a:solidFill>
                  <a:schemeClr val="bg1">
                    <a:lumMod val="50000"/>
                  </a:schemeClr>
                </a:solidFill>
                <a:latin typeface="+mn-lt"/>
                <a:cs typeface="Arial" charset="0"/>
              </a:rPr>
              <a:t>Vælg </a:t>
            </a:r>
            <a:r>
              <a:rPr lang="da-DK" sz="900" b="1" noProof="1">
                <a:solidFill>
                  <a:schemeClr val="bg1">
                    <a:lumMod val="50000"/>
                  </a:schemeClr>
                </a:solidFill>
                <a:latin typeface="+mn-lt"/>
                <a:cs typeface="Arial" charset="0"/>
              </a:rPr>
              <a:t>Gitterlinjer</a:t>
            </a:r>
            <a:endParaRPr lang="da-DK" sz="900" noProof="1">
              <a:solidFill>
                <a:schemeClr val="bg1">
                  <a:lumMod val="50000"/>
                </a:schemeClr>
              </a:solidFill>
              <a:latin typeface="+mn-lt"/>
              <a:cs typeface="Arial" charset="0"/>
            </a:endParaRPr>
          </a:p>
          <a:p>
            <a:pPr eaLnBrk="1" hangingPunct="1">
              <a:spcBef>
                <a:spcPts val="0"/>
              </a:spcBef>
              <a:spcAft>
                <a:spcPts val="240"/>
              </a:spcAft>
              <a:buFont typeface="+mj-lt"/>
              <a:buNone/>
              <a:defRPr/>
            </a:pPr>
            <a:r>
              <a:rPr lang="da-DK" sz="900" noProof="1">
                <a:solidFill>
                  <a:schemeClr val="bg1">
                    <a:lumMod val="50000"/>
                  </a:schemeClr>
                </a:solidFill>
                <a:latin typeface="+mn-lt"/>
                <a:cs typeface="Arial" charset="0"/>
              </a:rPr>
              <a:t>og/eller </a:t>
            </a:r>
            <a:r>
              <a:rPr lang="da-DK" sz="900" b="1" noProof="1">
                <a:solidFill>
                  <a:schemeClr val="bg1">
                    <a:lumMod val="50000"/>
                  </a:schemeClr>
                </a:solidFill>
                <a:latin typeface="+mn-lt"/>
                <a:cs typeface="Arial" charset="0"/>
              </a:rPr>
              <a:t>Hjælpelinjer</a:t>
            </a:r>
          </a:p>
          <a:p>
            <a:pPr eaLnBrk="1" hangingPunct="1">
              <a:spcBef>
                <a:spcPts val="0"/>
              </a:spcBef>
              <a:spcAft>
                <a:spcPts val="240"/>
              </a:spcAft>
              <a:buFont typeface="+mj-lt"/>
              <a:buNone/>
              <a:defRPr/>
            </a:pPr>
            <a:endParaRPr lang="da-DK" sz="900" b="1" noProof="1">
              <a:solidFill>
                <a:schemeClr val="bg1">
                  <a:lumMod val="50000"/>
                </a:schemeClr>
              </a:solidFill>
              <a:cs typeface="Arial" panose="020B0604020202020204" pitchFamily="34" charset="0"/>
            </a:endParaRPr>
          </a:p>
          <a:p>
            <a:pPr eaLnBrk="1" hangingPunct="1">
              <a:spcBef>
                <a:spcPts val="0"/>
              </a:spcBef>
              <a:spcAft>
                <a:spcPts val="240"/>
              </a:spcAft>
              <a:buFont typeface="+mj-lt"/>
              <a:buNone/>
              <a:defRPr/>
            </a:pPr>
            <a:r>
              <a:rPr lang="da-DK" sz="900" b="1" noProof="1">
                <a:solidFill>
                  <a:schemeClr val="bg1">
                    <a:lumMod val="50000"/>
                  </a:schemeClr>
                </a:solidFill>
                <a:latin typeface="+mn-lt"/>
                <a:cs typeface="Arial" charset="0"/>
              </a:rPr>
              <a:t>Tip</a:t>
            </a:r>
            <a:r>
              <a:rPr lang="da-DK" sz="900" noProof="1">
                <a:solidFill>
                  <a:schemeClr val="bg1">
                    <a:lumMod val="50000"/>
                  </a:schemeClr>
                </a:solidFill>
                <a:latin typeface="+mn-lt"/>
                <a:cs typeface="Arial" charset="0"/>
              </a:rPr>
              <a:t>: Alt + F9 for hurtig visning af hjælpelinjer</a:t>
            </a:r>
          </a:p>
        </p:txBody>
      </p:sp>
      <p:sp>
        <p:nvSpPr>
          <p:cNvPr id="21" name="Tekstboks 25"/>
          <p:cNvSpPr txBox="1"/>
          <p:nvPr userDrawn="1"/>
        </p:nvSpPr>
        <p:spPr>
          <a:xfrm>
            <a:off x="-1710039" y="4763279"/>
            <a:ext cx="1704602" cy="969496"/>
          </a:xfrm>
          <a:prstGeom prst="rect">
            <a:avLst/>
          </a:prstGeom>
          <a:noFill/>
        </p:spPr>
        <p:txBody>
          <a:bodyPr wrap="square" lIns="0" tIns="0" rIns="144000" bIns="0" rtlCol="0" anchor="b" anchorCtr="0">
            <a:spAutoFit/>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da-DK" sz="900" b="1" kern="1200" dirty="0">
                <a:solidFill>
                  <a:schemeClr val="bg1">
                    <a:lumMod val="50000"/>
                  </a:schemeClr>
                </a:solidFill>
                <a:latin typeface="+mn-lt"/>
                <a:ea typeface="+mn-ea"/>
                <a:cs typeface="Arial" charset="0"/>
              </a:rPr>
              <a:t>Tips:</a:t>
            </a:r>
          </a:p>
          <a:p>
            <a:pPr algn="r"/>
            <a:r>
              <a:rPr lang="da-DK" sz="900" kern="1200" dirty="0">
                <a:solidFill>
                  <a:schemeClr val="bg1">
                    <a:lumMod val="50000"/>
                  </a:schemeClr>
                </a:solidFill>
                <a:latin typeface="+mn-lt"/>
                <a:ea typeface="+mn-ea"/>
                <a:cs typeface="Arial" charset="0"/>
              </a:rPr>
              <a:t>For at fremhæve et naturligt hierarki i overskriften eller differentiere evt.</a:t>
            </a:r>
            <a:r>
              <a:rPr lang="da-DK" sz="900" kern="1200" baseline="0" dirty="0">
                <a:solidFill>
                  <a:schemeClr val="bg1">
                    <a:lumMod val="50000"/>
                  </a:schemeClr>
                </a:solidFill>
                <a:latin typeface="+mn-lt"/>
                <a:ea typeface="+mn-ea"/>
                <a:cs typeface="Arial" charset="0"/>
              </a:rPr>
              <a:t> skrift i tekstniveau (overskrift og underoverskrift) bruges de indrammede</a:t>
            </a:r>
            <a:r>
              <a:rPr lang="da-DK" sz="900" kern="1200" dirty="0">
                <a:solidFill>
                  <a:schemeClr val="bg1">
                    <a:lumMod val="50000"/>
                  </a:schemeClr>
                </a:solidFill>
                <a:latin typeface="+mn-lt"/>
                <a:ea typeface="+mn-ea"/>
                <a:cs typeface="Arial" charset="0"/>
              </a:rPr>
              <a:t> temafarver</a:t>
            </a:r>
          </a:p>
        </p:txBody>
      </p:sp>
      <p:sp>
        <p:nvSpPr>
          <p:cNvPr id="2" name="Tekstfelt 1"/>
          <p:cNvSpPr txBox="1"/>
          <p:nvPr userDrawn="1"/>
        </p:nvSpPr>
        <p:spPr>
          <a:xfrm>
            <a:off x="-2055600" y="1196588"/>
            <a:ext cx="2054342" cy="138499"/>
          </a:xfrm>
          <a:prstGeom prst="rect">
            <a:avLst/>
          </a:prstGeom>
          <a:noFill/>
        </p:spPr>
        <p:txBody>
          <a:bodyPr wrap="square" lIns="0" tIns="0" rIns="144000" bIns="0" rtlCol="0">
            <a:spAutoFit/>
          </a:bodyPr>
          <a:lstStyle/>
          <a:p>
            <a:pPr algn="r"/>
            <a:r>
              <a:rPr lang="da-DK" sz="900" kern="1200" dirty="0">
                <a:solidFill>
                  <a:schemeClr val="bg1">
                    <a:lumMod val="50000"/>
                  </a:schemeClr>
                </a:solidFill>
                <a:latin typeface="+mn-lt"/>
                <a:ea typeface="+mn-ea"/>
                <a:cs typeface="Arial" charset="0"/>
              </a:rPr>
              <a:t>Maks tre linjer i stor typografi</a:t>
            </a:r>
          </a:p>
        </p:txBody>
      </p:sp>
      <p:pic>
        <p:nvPicPr>
          <p:cNvPr id="26" name="Billede 25"/>
          <p:cNvPicPr>
            <a:picLocks noChangeAspect="1"/>
          </p:cNvPicPr>
          <p:nvPr userDrawn="1"/>
        </p:nvPicPr>
        <p:blipFill>
          <a:blip r:embed="rId2"/>
          <a:stretch>
            <a:fillRect/>
          </a:stretch>
        </p:blipFill>
        <p:spPr>
          <a:xfrm>
            <a:off x="-1715406" y="5778964"/>
            <a:ext cx="1567602" cy="1073383"/>
          </a:xfrm>
          <a:prstGeom prst="rect">
            <a:avLst/>
          </a:prstGeom>
        </p:spPr>
      </p:pic>
      <p:sp>
        <p:nvSpPr>
          <p:cNvPr id="23" name="Pladsholder til sidefod 22" hidden="1"/>
          <p:cNvSpPr>
            <a:spLocks noGrp="1"/>
          </p:cNvSpPr>
          <p:nvPr>
            <p:ph type="ftr" sz="quarter" idx="15"/>
          </p:nvPr>
        </p:nvSpPr>
        <p:spPr>
          <a:xfrm>
            <a:off x="0" y="6858000"/>
            <a:ext cx="0" cy="0"/>
          </a:xfrm>
        </p:spPr>
        <p:txBody>
          <a:bodyPr/>
          <a:lstStyle>
            <a:lvl1pPr>
              <a:defRPr sz="100">
                <a:noFill/>
              </a:defRPr>
            </a:lvl1pPr>
          </a:lstStyle>
          <a:p>
            <a:r>
              <a:rPr lang="da-DK"/>
              <a:t>/ Styrelsen for Grøn Arealomlægning og Vandmiljø</a:t>
            </a:r>
            <a:endParaRPr lang="da-DK" dirty="0"/>
          </a:p>
        </p:txBody>
      </p:sp>
      <p:sp>
        <p:nvSpPr>
          <p:cNvPr id="24" name="Pladsholder til slidenummer 23" hidden="1"/>
          <p:cNvSpPr>
            <a:spLocks noGrp="1"/>
          </p:cNvSpPr>
          <p:nvPr>
            <p:ph type="sldNum" sz="quarter" idx="16"/>
          </p:nvPr>
        </p:nvSpPr>
        <p:spPr>
          <a:xfrm>
            <a:off x="0" y="6858000"/>
            <a:ext cx="0" cy="0"/>
          </a:xfrm>
        </p:spPr>
        <p:txBody>
          <a:bodyPr/>
          <a:lstStyle>
            <a:lvl1pPr>
              <a:defRPr sz="100">
                <a:noFill/>
              </a:defRPr>
            </a:lvl1pPr>
          </a:lstStyle>
          <a:p>
            <a:fld id="{667EC89C-17A0-4E64-A6D2-B825673CEEDF}" type="slidenum">
              <a:rPr lang="da-DK" smtClean="0"/>
              <a:pPr/>
              <a:t>‹nr.›</a:t>
            </a:fld>
            <a:endParaRPr lang="da-DK" dirty="0"/>
          </a:p>
        </p:txBody>
      </p:sp>
      <p:pic>
        <p:nvPicPr>
          <p:cNvPr id="5" name="Picture 4">
            <a:extLst>
              <a:ext uri="{FF2B5EF4-FFF2-40B4-BE49-F238E27FC236}">
                <a16:creationId xmlns:a16="http://schemas.microsoft.com/office/drawing/2014/main" id="{704F1B78-7DDA-4948-89C5-A6930CD61633}"/>
              </a:ext>
            </a:extLst>
          </p:cNvPr>
          <p:cNvPicPr>
            <a:picLocks noChangeAspect="1"/>
          </p:cNvPicPr>
          <p:nvPr userDrawn="1"/>
        </p:nvPicPr>
        <p:blipFill>
          <a:blip r:embed="rId3"/>
          <a:stretch>
            <a:fillRect/>
          </a:stretch>
        </p:blipFill>
        <p:spPr>
          <a:xfrm>
            <a:off x="-1715405" y="6004143"/>
            <a:ext cx="1567602" cy="984609"/>
          </a:xfrm>
          <a:prstGeom prst="rect">
            <a:avLst/>
          </a:prstGeom>
        </p:spPr>
      </p:pic>
      <p:sp>
        <p:nvSpPr>
          <p:cNvPr id="27" name="Rectangle 6"/>
          <p:cNvSpPr/>
          <p:nvPr userDrawn="1"/>
        </p:nvSpPr>
        <p:spPr>
          <a:xfrm>
            <a:off x="-1399201" y="6006008"/>
            <a:ext cx="1233601" cy="95138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defPPr>
              <a:defRPr lang="da-DK"/>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da-DK" sz="1800" dirty="0"/>
          </a:p>
        </p:txBody>
      </p:sp>
      <p:pic>
        <p:nvPicPr>
          <p:cNvPr id="7" name="Picture 6">
            <a:extLst>
              <a:ext uri="{FF2B5EF4-FFF2-40B4-BE49-F238E27FC236}">
                <a16:creationId xmlns:a16="http://schemas.microsoft.com/office/drawing/2014/main" id="{C91E4EEC-566D-43EC-894E-966F8EEFDF62}"/>
              </a:ext>
            </a:extLst>
          </p:cNvPr>
          <p:cNvPicPr>
            <a:picLocks noChangeAspect="1"/>
          </p:cNvPicPr>
          <p:nvPr userDrawn="1"/>
        </p:nvPicPr>
        <p:blipFill>
          <a:blip r:embed="rId4"/>
          <a:stretch>
            <a:fillRect/>
          </a:stretch>
        </p:blipFill>
        <p:spPr>
          <a:xfrm>
            <a:off x="-1520973" y="0"/>
            <a:ext cx="1376892" cy="1033434"/>
          </a:xfrm>
          <a:prstGeom prst="rect">
            <a:avLst/>
          </a:prstGeom>
        </p:spPr>
      </p:pic>
      <p:pic>
        <p:nvPicPr>
          <p:cNvPr id="6" name="Picture 5">
            <a:extLst>
              <a:ext uri="{FF2B5EF4-FFF2-40B4-BE49-F238E27FC236}">
                <a16:creationId xmlns:a16="http://schemas.microsoft.com/office/drawing/2014/main" id="{424A8B85-B929-4717-8A9C-BFF59E30B6DC}"/>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909008" y="340691"/>
            <a:ext cx="2924750" cy="696744"/>
          </a:xfrm>
          <a:prstGeom prst="rect">
            <a:avLst/>
          </a:prstGeom>
        </p:spPr>
      </p:pic>
    </p:spTree>
    <p:extLst>
      <p:ext uri="{BB962C8B-B14F-4D97-AF65-F5344CB8AC3E}">
        <p14:creationId xmlns:p14="http://schemas.microsoft.com/office/powerpoint/2010/main" val="19739407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dias II">
    <p:spTree>
      <p:nvGrpSpPr>
        <p:cNvPr id="1" name=""/>
        <p:cNvGrpSpPr/>
        <p:nvPr/>
      </p:nvGrpSpPr>
      <p:grpSpPr>
        <a:xfrm>
          <a:off x="0" y="0"/>
          <a:ext cx="0" cy="0"/>
          <a:chOff x="0" y="0"/>
          <a:chExt cx="0" cy="0"/>
        </a:xfrm>
      </p:grpSpPr>
      <p:sp>
        <p:nvSpPr>
          <p:cNvPr id="14" name="Rektangel baggrund"/>
          <p:cNvSpPr/>
          <p:nvPr userDrawn="1"/>
        </p:nvSpPr>
        <p:spPr>
          <a:xfrm>
            <a:off x="0" y="0"/>
            <a:ext cx="1218882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sz="1800" dirty="0" err="1"/>
          </a:p>
        </p:txBody>
      </p:sp>
      <p:sp>
        <p:nvSpPr>
          <p:cNvPr id="11" name="Pladsholder til tekst 1"/>
          <p:cNvSpPr>
            <a:spLocks noGrp="1"/>
          </p:cNvSpPr>
          <p:nvPr>
            <p:ph type="body" sz="quarter" idx="10"/>
          </p:nvPr>
        </p:nvSpPr>
        <p:spPr>
          <a:xfrm>
            <a:off x="651600" y="2348880"/>
            <a:ext cx="8755200" cy="2096840"/>
          </a:xfrm>
        </p:spPr>
        <p:txBody>
          <a:bodyPr anchor="ctr" anchorCtr="0">
            <a:normAutofit/>
          </a:bodyPr>
          <a:lstStyle>
            <a:lvl1pPr algn="r">
              <a:lnSpc>
                <a:spcPct val="100000"/>
              </a:lnSpc>
              <a:defRPr lang="da-DK" sz="6600" b="1" kern="1200" dirty="0" smtClean="0">
                <a:solidFill>
                  <a:schemeClr val="accent1"/>
                </a:solidFill>
                <a:latin typeface="+mj-lt"/>
                <a:ea typeface="+mj-ea"/>
                <a:cs typeface="+mj-cs"/>
              </a:defRPr>
            </a:lvl1pPr>
          </a:lstStyle>
          <a:p>
            <a:pPr lvl="0"/>
            <a:r>
              <a:rPr lang="da-DK"/>
              <a:t>Rediger teksttypografien i masteren</a:t>
            </a:r>
          </a:p>
        </p:txBody>
      </p:sp>
      <p:sp>
        <p:nvSpPr>
          <p:cNvPr id="16" name="Pladsholder til tekst 2"/>
          <p:cNvSpPr>
            <a:spLocks noGrp="1"/>
          </p:cNvSpPr>
          <p:nvPr>
            <p:ph type="body" sz="quarter" idx="11" hasCustomPrompt="1"/>
          </p:nvPr>
        </p:nvSpPr>
        <p:spPr>
          <a:xfrm>
            <a:off x="9578152" y="5229200"/>
            <a:ext cx="2250673" cy="544232"/>
          </a:xfrm>
        </p:spPr>
        <p:txBody>
          <a:bodyPr anchor="b" anchorCtr="0"/>
          <a:lstStyle>
            <a:lvl1pPr>
              <a:defRPr lang="da-DK" sz="1200" b="0" kern="1200" baseline="0" dirty="0" smtClean="0">
                <a:solidFill>
                  <a:schemeClr val="accent1"/>
                </a:solidFill>
                <a:latin typeface="+mn-lt"/>
                <a:ea typeface="+mn-ea"/>
                <a:cs typeface="+mn-c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dirty="0"/>
              <a:t>Klik og indsæt Sted/event</a:t>
            </a:r>
          </a:p>
        </p:txBody>
      </p:sp>
      <p:sp>
        <p:nvSpPr>
          <p:cNvPr id="18" name="Pladsholder til tekst 4"/>
          <p:cNvSpPr>
            <a:spLocks noGrp="1"/>
          </p:cNvSpPr>
          <p:nvPr>
            <p:ph type="body" sz="quarter" idx="13" hasCustomPrompt="1"/>
          </p:nvPr>
        </p:nvSpPr>
        <p:spPr>
          <a:xfrm>
            <a:off x="9578152" y="5961288"/>
            <a:ext cx="2250673" cy="199980"/>
          </a:xfrm>
        </p:spPr>
        <p:txBody>
          <a:bodyPr/>
          <a:lstStyle>
            <a:lvl1pPr>
              <a:defRPr lang="da-DK" sz="1200" b="0" kern="1200" baseline="0" dirty="0" smtClean="0">
                <a:solidFill>
                  <a:schemeClr val="accent1"/>
                </a:solidFill>
                <a:latin typeface="+mn-lt"/>
                <a:ea typeface="+mn-ea"/>
                <a:cs typeface="+mn-c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dirty="0"/>
              <a:t>Klik og indsæt Navn</a:t>
            </a:r>
          </a:p>
        </p:txBody>
      </p:sp>
      <p:sp>
        <p:nvSpPr>
          <p:cNvPr id="22" name="Pladsholder til dato 21"/>
          <p:cNvSpPr>
            <a:spLocks noGrp="1"/>
          </p:cNvSpPr>
          <p:nvPr>
            <p:ph type="dt" sz="half" idx="14"/>
          </p:nvPr>
        </p:nvSpPr>
        <p:spPr>
          <a:xfrm>
            <a:off x="9580274" y="5780918"/>
            <a:ext cx="2248825" cy="201600"/>
          </a:xfrm>
        </p:spPr>
        <p:txBody>
          <a:bodyPr lIns="0" tIns="0" rIns="0" bIns="0" anchor="t" anchorCtr="0"/>
          <a:lstStyle>
            <a:lvl1pPr marL="171450" indent="-171450">
              <a:defRPr lang="da-DK" sz="1200" b="0" kern="1200" baseline="0" smtClean="0">
                <a:solidFill>
                  <a:schemeClr val="accent1"/>
                </a:solidFill>
                <a:latin typeface="+mn-lt"/>
                <a:ea typeface="+mn-ea"/>
                <a:cs typeface="+mn-cs"/>
              </a:defRPr>
            </a:lvl1pPr>
          </a:lstStyle>
          <a:p>
            <a:pPr marL="0" indent="0">
              <a:lnSpc>
                <a:spcPct val="93000"/>
              </a:lnSpc>
              <a:buFont typeface="Arial" panose="020B0604020202020204" pitchFamily="34" charset="0"/>
              <a:buChar char="​"/>
            </a:pPr>
            <a:fld id="{EAD36FEB-3D2E-421B-B232-5D793E53E3EC}" type="datetime2">
              <a:rPr lang="da-DK" smtClean="0"/>
              <a:t>6. maj 2025</a:t>
            </a:fld>
            <a:endParaRPr lang="en-GB" dirty="0"/>
          </a:p>
        </p:txBody>
      </p:sp>
      <p:sp>
        <p:nvSpPr>
          <p:cNvPr id="21" name="Tekstboks 25"/>
          <p:cNvSpPr txBox="1"/>
          <p:nvPr userDrawn="1"/>
        </p:nvSpPr>
        <p:spPr>
          <a:xfrm>
            <a:off x="-1710039" y="4763279"/>
            <a:ext cx="1704602" cy="969496"/>
          </a:xfrm>
          <a:prstGeom prst="rect">
            <a:avLst/>
          </a:prstGeom>
          <a:noFill/>
        </p:spPr>
        <p:txBody>
          <a:bodyPr wrap="square" lIns="0" tIns="0" rIns="144000" bIns="0" rtlCol="0" anchor="b" anchorCtr="0">
            <a:spAutoFit/>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da-DK" sz="900" b="1" kern="1200" dirty="0">
                <a:solidFill>
                  <a:schemeClr val="bg1">
                    <a:lumMod val="50000"/>
                  </a:schemeClr>
                </a:solidFill>
                <a:latin typeface="+mn-lt"/>
                <a:ea typeface="+mn-ea"/>
                <a:cs typeface="Arial" charset="0"/>
              </a:rPr>
              <a:t>Tips:</a:t>
            </a:r>
          </a:p>
          <a:p>
            <a:pPr algn="r"/>
            <a:r>
              <a:rPr lang="da-DK" sz="900" kern="1200" dirty="0">
                <a:solidFill>
                  <a:schemeClr val="bg1">
                    <a:lumMod val="50000"/>
                  </a:schemeClr>
                </a:solidFill>
                <a:latin typeface="+mn-lt"/>
                <a:ea typeface="+mn-ea"/>
                <a:cs typeface="Arial" charset="0"/>
              </a:rPr>
              <a:t>For at fremhæve et naturligt hierarki i overskriften eller differentiere evt.</a:t>
            </a:r>
            <a:r>
              <a:rPr lang="da-DK" sz="900" kern="1200" baseline="0" dirty="0">
                <a:solidFill>
                  <a:schemeClr val="bg1">
                    <a:lumMod val="50000"/>
                  </a:schemeClr>
                </a:solidFill>
                <a:latin typeface="+mn-lt"/>
                <a:ea typeface="+mn-ea"/>
                <a:cs typeface="Arial" charset="0"/>
              </a:rPr>
              <a:t> skrift i tekstniveau (overskrift og underoverskrift) bruges de indrammede</a:t>
            </a:r>
            <a:r>
              <a:rPr lang="da-DK" sz="900" kern="1200" dirty="0">
                <a:solidFill>
                  <a:schemeClr val="bg1">
                    <a:lumMod val="50000"/>
                  </a:schemeClr>
                </a:solidFill>
                <a:latin typeface="+mn-lt"/>
                <a:ea typeface="+mn-ea"/>
                <a:cs typeface="Arial" charset="0"/>
              </a:rPr>
              <a:t> temafarver</a:t>
            </a:r>
          </a:p>
        </p:txBody>
      </p:sp>
      <p:sp>
        <p:nvSpPr>
          <p:cNvPr id="17" name="Pladsholder til sidefod 22" hidden="1">
            <a:extLst>
              <a:ext uri="{FF2B5EF4-FFF2-40B4-BE49-F238E27FC236}">
                <a16:creationId xmlns:a16="http://schemas.microsoft.com/office/drawing/2014/main" id="{4412145B-B87B-4019-AD1F-E9982BDB1DE7}"/>
              </a:ext>
            </a:extLst>
          </p:cNvPr>
          <p:cNvSpPr>
            <a:spLocks noGrp="1"/>
          </p:cNvSpPr>
          <p:nvPr>
            <p:ph type="ftr" sz="quarter" idx="15"/>
          </p:nvPr>
        </p:nvSpPr>
        <p:spPr>
          <a:xfrm>
            <a:off x="0" y="6858000"/>
            <a:ext cx="0" cy="0"/>
          </a:xfrm>
        </p:spPr>
        <p:txBody>
          <a:bodyPr/>
          <a:lstStyle>
            <a:lvl1pPr>
              <a:defRPr sz="100">
                <a:noFill/>
              </a:defRPr>
            </a:lvl1pPr>
          </a:lstStyle>
          <a:p>
            <a:r>
              <a:rPr lang="da-DK"/>
              <a:t>/ Styrelsen for Grøn Arealomlægning og Vandmiljø</a:t>
            </a:r>
            <a:endParaRPr lang="da-DK" dirty="0"/>
          </a:p>
        </p:txBody>
      </p:sp>
      <p:sp>
        <p:nvSpPr>
          <p:cNvPr id="19" name="Pladsholder til slidenummer 23" hidden="1">
            <a:extLst>
              <a:ext uri="{FF2B5EF4-FFF2-40B4-BE49-F238E27FC236}">
                <a16:creationId xmlns:a16="http://schemas.microsoft.com/office/drawing/2014/main" id="{8C7A26F4-8240-4595-AF0B-DAD6F98445DC}"/>
              </a:ext>
            </a:extLst>
          </p:cNvPr>
          <p:cNvSpPr>
            <a:spLocks noGrp="1"/>
          </p:cNvSpPr>
          <p:nvPr>
            <p:ph type="sldNum" sz="quarter" idx="16"/>
          </p:nvPr>
        </p:nvSpPr>
        <p:spPr>
          <a:xfrm>
            <a:off x="0" y="6858000"/>
            <a:ext cx="0" cy="0"/>
          </a:xfrm>
        </p:spPr>
        <p:txBody>
          <a:bodyPr/>
          <a:lstStyle>
            <a:lvl1pPr>
              <a:defRPr sz="100">
                <a:noFill/>
              </a:defRPr>
            </a:lvl1pPr>
          </a:lstStyle>
          <a:p>
            <a:fld id="{667EC89C-17A0-4E64-A6D2-B825673CEEDF}" type="slidenum">
              <a:rPr lang="da-DK" smtClean="0"/>
              <a:pPr/>
              <a:t>‹nr.›</a:t>
            </a:fld>
            <a:endParaRPr lang="da-DK" dirty="0"/>
          </a:p>
        </p:txBody>
      </p:sp>
      <p:pic>
        <p:nvPicPr>
          <p:cNvPr id="13" name="Billede 25">
            <a:extLst>
              <a:ext uri="{FF2B5EF4-FFF2-40B4-BE49-F238E27FC236}">
                <a16:creationId xmlns:a16="http://schemas.microsoft.com/office/drawing/2014/main" id="{6D2919DD-CFBE-4659-99A0-FD62EF2D0533}"/>
              </a:ext>
            </a:extLst>
          </p:cNvPr>
          <p:cNvPicPr>
            <a:picLocks noChangeAspect="1"/>
          </p:cNvPicPr>
          <p:nvPr userDrawn="1"/>
        </p:nvPicPr>
        <p:blipFill>
          <a:blip r:embed="rId2"/>
          <a:stretch>
            <a:fillRect/>
          </a:stretch>
        </p:blipFill>
        <p:spPr>
          <a:xfrm>
            <a:off x="-1715406" y="5778964"/>
            <a:ext cx="1567602" cy="1073383"/>
          </a:xfrm>
          <a:prstGeom prst="rect">
            <a:avLst/>
          </a:prstGeom>
        </p:spPr>
      </p:pic>
      <p:pic>
        <p:nvPicPr>
          <p:cNvPr id="20" name="Picture 19">
            <a:extLst>
              <a:ext uri="{FF2B5EF4-FFF2-40B4-BE49-F238E27FC236}">
                <a16:creationId xmlns:a16="http://schemas.microsoft.com/office/drawing/2014/main" id="{7D30E1A7-55FB-46DC-A37D-FAD5939C566E}"/>
              </a:ext>
            </a:extLst>
          </p:cNvPr>
          <p:cNvPicPr>
            <a:picLocks noChangeAspect="1"/>
          </p:cNvPicPr>
          <p:nvPr userDrawn="1"/>
        </p:nvPicPr>
        <p:blipFill>
          <a:blip r:embed="rId3"/>
          <a:stretch>
            <a:fillRect/>
          </a:stretch>
        </p:blipFill>
        <p:spPr>
          <a:xfrm>
            <a:off x="-1715405" y="6004143"/>
            <a:ext cx="1567602" cy="984609"/>
          </a:xfrm>
          <a:prstGeom prst="rect">
            <a:avLst/>
          </a:prstGeom>
        </p:spPr>
      </p:pic>
      <p:sp>
        <p:nvSpPr>
          <p:cNvPr id="23" name="Rectangle 6">
            <a:extLst>
              <a:ext uri="{FF2B5EF4-FFF2-40B4-BE49-F238E27FC236}">
                <a16:creationId xmlns:a16="http://schemas.microsoft.com/office/drawing/2014/main" id="{1C16679B-55B2-45F5-A2AD-200ED1CEE6B2}"/>
              </a:ext>
            </a:extLst>
          </p:cNvPr>
          <p:cNvSpPr/>
          <p:nvPr userDrawn="1"/>
        </p:nvSpPr>
        <p:spPr>
          <a:xfrm>
            <a:off x="-1399201" y="6006008"/>
            <a:ext cx="1233601" cy="95138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defPPr>
              <a:defRPr lang="da-DK"/>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da-DK" sz="1800" dirty="0"/>
          </a:p>
        </p:txBody>
      </p:sp>
      <p:pic>
        <p:nvPicPr>
          <p:cNvPr id="24" name="Picture 23">
            <a:extLst>
              <a:ext uri="{FF2B5EF4-FFF2-40B4-BE49-F238E27FC236}">
                <a16:creationId xmlns:a16="http://schemas.microsoft.com/office/drawing/2014/main" id="{1D9842A4-A96F-4AAA-8FB6-774C0C82ACA7}"/>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8994572" y="340691"/>
            <a:ext cx="2753621" cy="696744"/>
          </a:xfrm>
          <a:prstGeom prst="rect">
            <a:avLst/>
          </a:prstGeom>
        </p:spPr>
      </p:pic>
    </p:spTree>
    <p:extLst>
      <p:ext uri="{BB962C8B-B14F-4D97-AF65-F5344CB8AC3E}">
        <p14:creationId xmlns:p14="http://schemas.microsoft.com/office/powerpoint/2010/main" val="26007029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dias til mørkt billede">
    <p:spTree>
      <p:nvGrpSpPr>
        <p:cNvPr id="1" name=""/>
        <p:cNvGrpSpPr/>
        <p:nvPr/>
      </p:nvGrpSpPr>
      <p:grpSpPr>
        <a:xfrm>
          <a:off x="0" y="0"/>
          <a:ext cx="0" cy="0"/>
          <a:chOff x="0" y="0"/>
          <a:chExt cx="0" cy="0"/>
        </a:xfrm>
      </p:grpSpPr>
      <p:sp>
        <p:nvSpPr>
          <p:cNvPr id="13" name="Pladsholder til billede 0"/>
          <p:cNvSpPr>
            <a:spLocks noGrp="1"/>
          </p:cNvSpPr>
          <p:nvPr>
            <p:ph type="pic" sz="quarter" idx="17" hasCustomPrompt="1"/>
          </p:nvPr>
        </p:nvSpPr>
        <p:spPr>
          <a:xfrm>
            <a:off x="0" y="0"/>
            <a:ext cx="12188825" cy="6858000"/>
          </a:xfrm>
          <a:solidFill>
            <a:schemeClr val="bg1">
              <a:lumMod val="85000"/>
            </a:schemeClr>
          </a:solidFill>
        </p:spPr>
        <p:txBody>
          <a:bodyPr lIns="108000" tIns="180000" anchor="t" anchorCtr="0"/>
          <a:lstStyle>
            <a:lvl1pPr marL="0" indent="0" algn="l">
              <a:buFontTx/>
              <a:buNone/>
              <a:defRPr sz="1200" b="0" baseline="0">
                <a:solidFill>
                  <a:schemeClr val="tx1">
                    <a:lumMod val="50000"/>
                    <a:lumOff val="50000"/>
                  </a:schemeClr>
                </a:solidFill>
              </a:defRPr>
            </a:lvl1pPr>
          </a:lstStyle>
          <a:p>
            <a:r>
              <a:rPr lang="da-DK" dirty="0"/>
              <a:t>Klik her og indsæt mørkt billede, via fanen Indsæt, Billeder</a:t>
            </a:r>
          </a:p>
        </p:txBody>
      </p:sp>
      <p:sp>
        <p:nvSpPr>
          <p:cNvPr id="11" name="Pladsholder til tekst 1"/>
          <p:cNvSpPr>
            <a:spLocks noGrp="1"/>
          </p:cNvSpPr>
          <p:nvPr>
            <p:ph type="body" sz="quarter" idx="10"/>
          </p:nvPr>
        </p:nvSpPr>
        <p:spPr>
          <a:xfrm>
            <a:off x="651600" y="2348880"/>
            <a:ext cx="8755200" cy="2096840"/>
          </a:xfrm>
        </p:spPr>
        <p:txBody>
          <a:bodyPr anchor="ctr" anchorCtr="0">
            <a:normAutofit/>
          </a:bodyPr>
          <a:lstStyle>
            <a:lvl1pPr algn="r">
              <a:lnSpc>
                <a:spcPct val="100000"/>
              </a:lnSpc>
              <a:defRPr lang="da-DK" sz="6600" b="1" kern="1200" dirty="0" smtClean="0">
                <a:solidFill>
                  <a:schemeClr val="bg1"/>
                </a:solidFill>
                <a:latin typeface="+mj-lt"/>
                <a:ea typeface="+mj-ea"/>
                <a:cs typeface="+mj-cs"/>
              </a:defRPr>
            </a:lvl1pPr>
          </a:lstStyle>
          <a:p>
            <a:pPr lvl="0"/>
            <a:r>
              <a:rPr lang="da-DK"/>
              <a:t>Rediger teksttypografien i masteren</a:t>
            </a:r>
          </a:p>
        </p:txBody>
      </p:sp>
      <p:sp>
        <p:nvSpPr>
          <p:cNvPr id="30" name="Pladsholder til tekst 2"/>
          <p:cNvSpPr>
            <a:spLocks noGrp="1"/>
          </p:cNvSpPr>
          <p:nvPr>
            <p:ph type="body" sz="quarter" idx="11" hasCustomPrompt="1"/>
          </p:nvPr>
        </p:nvSpPr>
        <p:spPr>
          <a:xfrm>
            <a:off x="9578152" y="5229200"/>
            <a:ext cx="2250673" cy="544232"/>
          </a:xfrm>
        </p:spPr>
        <p:txBody>
          <a:bodyPr anchor="b" anchorCtr="0"/>
          <a:lstStyle>
            <a:lvl1pPr>
              <a:defRPr lang="da-DK" sz="1200" b="0" kern="1200" baseline="0" dirty="0" smtClean="0">
                <a:solidFill>
                  <a:schemeClr val="bg1"/>
                </a:solidFill>
                <a:latin typeface="+mn-lt"/>
                <a:ea typeface="+mn-ea"/>
                <a:cs typeface="+mn-c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dirty="0"/>
              <a:t>Klik og indsæt Sted/event</a:t>
            </a:r>
          </a:p>
        </p:txBody>
      </p:sp>
      <p:sp>
        <p:nvSpPr>
          <p:cNvPr id="31" name="Pladsholder til tekst 4"/>
          <p:cNvSpPr>
            <a:spLocks noGrp="1"/>
          </p:cNvSpPr>
          <p:nvPr>
            <p:ph type="body" sz="quarter" idx="13" hasCustomPrompt="1"/>
          </p:nvPr>
        </p:nvSpPr>
        <p:spPr>
          <a:xfrm>
            <a:off x="9578152" y="5961288"/>
            <a:ext cx="2250673" cy="199980"/>
          </a:xfrm>
        </p:spPr>
        <p:txBody>
          <a:bodyPr/>
          <a:lstStyle>
            <a:lvl1pPr>
              <a:defRPr lang="da-DK" sz="1200" b="0" kern="1200" baseline="0" dirty="0" smtClean="0">
                <a:solidFill>
                  <a:schemeClr val="bg1"/>
                </a:solidFill>
                <a:latin typeface="+mn-lt"/>
                <a:ea typeface="+mn-ea"/>
                <a:cs typeface="+mn-c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dirty="0"/>
              <a:t>Klik og indsæt Navn</a:t>
            </a:r>
          </a:p>
        </p:txBody>
      </p:sp>
      <p:sp>
        <p:nvSpPr>
          <p:cNvPr id="32" name="Pladsholder til dato 21"/>
          <p:cNvSpPr>
            <a:spLocks noGrp="1"/>
          </p:cNvSpPr>
          <p:nvPr>
            <p:ph type="dt" sz="half" idx="14"/>
          </p:nvPr>
        </p:nvSpPr>
        <p:spPr>
          <a:xfrm>
            <a:off x="9580274" y="5780918"/>
            <a:ext cx="2248825" cy="201600"/>
          </a:xfrm>
        </p:spPr>
        <p:txBody>
          <a:bodyPr lIns="0" tIns="0" rIns="0" bIns="0" anchor="t" anchorCtr="0"/>
          <a:lstStyle>
            <a:lvl1pPr marL="171450" indent="-171450">
              <a:defRPr lang="da-DK" sz="1200" b="0" kern="1200" baseline="0" smtClean="0">
                <a:solidFill>
                  <a:schemeClr val="bg1"/>
                </a:solidFill>
                <a:latin typeface="+mn-lt"/>
                <a:ea typeface="+mn-ea"/>
                <a:cs typeface="+mn-cs"/>
              </a:defRPr>
            </a:lvl1pPr>
          </a:lstStyle>
          <a:p>
            <a:pPr marL="0" indent="0">
              <a:lnSpc>
                <a:spcPct val="93000"/>
              </a:lnSpc>
              <a:buFont typeface="Arial" panose="020B0604020202020204" pitchFamily="34" charset="0"/>
              <a:buChar char="​"/>
            </a:pPr>
            <a:fld id="{3F835A56-8C10-4A26-AF28-45AB1464754F}" type="datetime2">
              <a:rPr lang="da-DK" smtClean="0"/>
              <a:t>6. maj 2025</a:t>
            </a:fld>
            <a:endParaRPr lang="da-DK" dirty="0"/>
          </a:p>
        </p:txBody>
      </p:sp>
      <p:sp>
        <p:nvSpPr>
          <p:cNvPr id="3" name="Pladsholder logo"/>
          <p:cNvSpPr>
            <a:spLocks noGrp="1"/>
          </p:cNvSpPr>
          <p:nvPr>
            <p:ph type="body" sz="quarter" idx="18" hasCustomPrompt="1"/>
          </p:nvPr>
        </p:nvSpPr>
        <p:spPr>
          <a:xfrm>
            <a:off x="8994571" y="340691"/>
            <a:ext cx="2753621" cy="657529"/>
          </a:xfrm>
          <a:blipFill>
            <a:blip r:embed="rId2"/>
            <a:stretch>
              <a:fillRect/>
            </a:stretch>
          </a:blipFill>
        </p:spPr>
        <p:txBody>
          <a:bodyPr/>
          <a:lstStyle>
            <a:lvl1pPr>
              <a:defRPr sz="100" b="0">
                <a:solidFill>
                  <a:schemeClr val="tx1"/>
                </a:solidFill>
              </a:defRPr>
            </a:lvl1pPr>
          </a:lstStyle>
          <a:p>
            <a:pPr lvl="0"/>
            <a:r>
              <a:rPr lang="da-DK" dirty="0"/>
              <a:t>.</a:t>
            </a:r>
          </a:p>
        </p:txBody>
      </p:sp>
      <p:pic>
        <p:nvPicPr>
          <p:cNvPr id="29" name="Billede 2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80000" y="0"/>
            <a:ext cx="1842994" cy="1037416"/>
          </a:xfrm>
          <a:prstGeom prst="rect">
            <a:avLst/>
          </a:prstGeom>
        </p:spPr>
      </p:pic>
      <p:sp>
        <p:nvSpPr>
          <p:cNvPr id="38" name="Tekstboks 25"/>
          <p:cNvSpPr txBox="1"/>
          <p:nvPr userDrawn="1"/>
        </p:nvSpPr>
        <p:spPr>
          <a:xfrm>
            <a:off x="-1710039" y="4763279"/>
            <a:ext cx="1704602" cy="969496"/>
          </a:xfrm>
          <a:prstGeom prst="rect">
            <a:avLst/>
          </a:prstGeom>
          <a:noFill/>
        </p:spPr>
        <p:txBody>
          <a:bodyPr wrap="square" lIns="0" tIns="0" rIns="144000" bIns="0" rtlCol="0" anchor="b" anchorCtr="0">
            <a:spAutoFit/>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da-DK" sz="900" b="1" kern="1200" dirty="0">
                <a:solidFill>
                  <a:schemeClr val="bg1">
                    <a:lumMod val="50000"/>
                  </a:schemeClr>
                </a:solidFill>
                <a:latin typeface="+mn-lt"/>
                <a:ea typeface="+mn-ea"/>
                <a:cs typeface="Arial" charset="0"/>
              </a:rPr>
              <a:t>Tips:</a:t>
            </a:r>
          </a:p>
          <a:p>
            <a:pPr algn="r"/>
            <a:r>
              <a:rPr lang="da-DK" sz="900" kern="1200" dirty="0">
                <a:solidFill>
                  <a:schemeClr val="bg1">
                    <a:lumMod val="50000"/>
                  </a:schemeClr>
                </a:solidFill>
                <a:latin typeface="+mn-lt"/>
                <a:ea typeface="+mn-ea"/>
                <a:cs typeface="Arial" charset="0"/>
              </a:rPr>
              <a:t>For at fremhæve et naturligt hierarki i overskriften eller differentiere evt.</a:t>
            </a:r>
            <a:r>
              <a:rPr lang="da-DK" sz="900" kern="1200" baseline="0" dirty="0">
                <a:solidFill>
                  <a:schemeClr val="bg1">
                    <a:lumMod val="50000"/>
                  </a:schemeClr>
                </a:solidFill>
                <a:latin typeface="+mn-lt"/>
                <a:ea typeface="+mn-ea"/>
                <a:cs typeface="Arial" charset="0"/>
              </a:rPr>
              <a:t> skrift i tekstniveau (overskrift og underoverskrift) bruges de indrammede</a:t>
            </a:r>
            <a:r>
              <a:rPr lang="da-DK" sz="900" kern="1200" dirty="0">
                <a:solidFill>
                  <a:schemeClr val="bg1">
                    <a:lumMod val="50000"/>
                  </a:schemeClr>
                </a:solidFill>
                <a:latin typeface="+mn-lt"/>
                <a:ea typeface="+mn-ea"/>
                <a:cs typeface="Arial" charset="0"/>
              </a:rPr>
              <a:t> temafarver</a:t>
            </a:r>
          </a:p>
        </p:txBody>
      </p:sp>
      <p:grpSp>
        <p:nvGrpSpPr>
          <p:cNvPr id="41" name="Gruppe 40"/>
          <p:cNvGrpSpPr/>
          <p:nvPr userDrawn="1"/>
        </p:nvGrpSpPr>
        <p:grpSpPr>
          <a:xfrm>
            <a:off x="12188825" y="1941319"/>
            <a:ext cx="2032000" cy="3185487"/>
            <a:chOff x="9150825" y="2171823"/>
            <a:chExt cx="2032000" cy="3185487"/>
          </a:xfrm>
        </p:grpSpPr>
        <p:sp>
          <p:nvSpPr>
            <p:cNvPr id="42" name="TextBox 12"/>
            <p:cNvSpPr txBox="1">
              <a:spLocks noChangeArrowheads="1"/>
            </p:cNvSpPr>
            <p:nvPr/>
          </p:nvSpPr>
          <p:spPr bwMode="auto">
            <a:xfrm>
              <a:off x="9150825" y="2171823"/>
              <a:ext cx="2032000" cy="318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400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algn="l" defTabSz="914400" rtl="0" eaLnBrk="1" latinLnBrk="0" hangingPunct="1">
                <a:lnSpc>
                  <a:spcPct val="100000"/>
                </a:lnSpc>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Indsæt billede</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1.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Klik på billederammen</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2.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Indsæt det ønskede billede via fanen </a:t>
              </a:r>
              <a:r>
                <a:rPr lang="da-DK" sz="900" b="1" kern="1200" noProof="1">
                  <a:solidFill>
                    <a:schemeClr val="bg1">
                      <a:lumMod val="50000"/>
                    </a:schemeClr>
                  </a:solidFill>
                  <a:latin typeface="+mn-lt"/>
                  <a:ea typeface="Calibri" panose="020F0502020204030204" pitchFamily="34" charset="0"/>
                  <a:cs typeface="Arial" panose="020B0604020202020204" pitchFamily="34" charset="0"/>
                </a:rPr>
                <a:t>Indsæt, Billeder</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3.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Klik </a:t>
              </a:r>
              <a:r>
                <a:rPr lang="da-DK" sz="900" b="1" kern="1200" noProof="1">
                  <a:solidFill>
                    <a:schemeClr val="bg1">
                      <a:lumMod val="50000"/>
                    </a:schemeClr>
                  </a:solidFill>
                  <a:latin typeface="+mn-lt"/>
                  <a:ea typeface="Calibri" panose="020F0502020204030204" pitchFamily="34" charset="0"/>
                  <a:cs typeface="Arial" panose="020B0604020202020204" pitchFamily="34" charset="0"/>
                </a:rPr>
                <a:t>Beskær</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 for at ændre</a:t>
              </a:r>
            </a:p>
            <a:p>
              <a:pPr marL="0" algn="l" defTabSz="914400" rtl="0" eaLnBrk="1" latinLnBrk="0" hangingPunct="1">
                <a:lnSpc>
                  <a:spcPct val="100000"/>
                </a:lnSpc>
                <a:spcBef>
                  <a:spcPts val="0"/>
                </a:spcBef>
                <a:spcAft>
                  <a:spcPts val="0"/>
                </a:spcAft>
                <a:buFontTx/>
                <a:buNone/>
                <a:defRPr/>
              </a:pPr>
              <a:r>
                <a:rPr lang="da-DK" sz="900" kern="1200" noProof="1">
                  <a:solidFill>
                    <a:schemeClr val="bg1">
                      <a:lumMod val="50000"/>
                    </a:schemeClr>
                  </a:solidFill>
                  <a:latin typeface="+mn-lt"/>
                  <a:ea typeface="Calibri" panose="020F0502020204030204" pitchFamily="34" charset="0"/>
                  <a:cs typeface="Arial" panose="020B0604020202020204" pitchFamily="34" charset="0"/>
                </a:rPr>
                <a:t>billedets fokus/størrelse</a:t>
              </a: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4. </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Ønsker du at skalere billedet, så hold </a:t>
              </a: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SHIFT-</a:t>
              </a:r>
              <a:r>
                <a:rPr lang="da-DK" altLang="da-DK" sz="900" b="0" kern="1200" noProof="1">
                  <a:solidFill>
                    <a:schemeClr val="bg1">
                      <a:lumMod val="50000"/>
                    </a:schemeClr>
                  </a:solidFill>
                  <a:latin typeface="+mn-lt"/>
                  <a:ea typeface="Calibri" panose="020F0502020204030204" pitchFamily="34" charset="0"/>
                  <a:cs typeface="Arial" panose="020B0604020202020204" pitchFamily="34" charset="0"/>
                </a:rPr>
                <a:t>knappen</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 nede, mens der trækkes i billedets hjørner</a:t>
              </a: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Tips</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 Hvis du sletter billedet, og sætter et ny ind, kan billedet lægge sig foran tekst og grafikken, hvis dette sker, skal du vælge billedet, højreklik og vælg </a:t>
              </a: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Placer bagest</a:t>
              </a: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p:txBody>
        </p:sp>
        <p:pic>
          <p:nvPicPr>
            <p:cNvPr id="43" name="Billede 7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309315" y="3028176"/>
              <a:ext cx="373507" cy="327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9" name="Gruppe 78"/>
            <p:cNvGrpSpPr>
              <a:grpSpLocks/>
            </p:cNvGrpSpPr>
            <p:nvPr/>
          </p:nvGrpSpPr>
          <p:grpSpPr bwMode="auto">
            <a:xfrm>
              <a:off x="9305577" y="3846855"/>
              <a:ext cx="330145" cy="379412"/>
              <a:chOff x="1018031" y="5509431"/>
              <a:chExt cx="373412" cy="429121"/>
            </a:xfrm>
          </p:grpSpPr>
          <p:pic>
            <p:nvPicPr>
              <p:cNvPr id="50" name="Billede 7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18031" y="5511796"/>
                <a:ext cx="373412" cy="426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Rounded Rectangle 25"/>
              <p:cNvSpPr/>
              <p:nvPr/>
            </p:nvSpPr>
            <p:spPr bwMode="auto">
              <a:xfrm>
                <a:off x="1023417" y="5509431"/>
                <a:ext cx="210080" cy="172367"/>
              </a:xfrm>
              <a:prstGeom prst="roundRect">
                <a:avLst/>
              </a:prstGeom>
              <a:noFill/>
              <a:ln w="19050">
                <a:solidFill>
                  <a:srgbClr val="E31E3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sz="2000" noProof="1"/>
              </a:p>
            </p:txBody>
          </p:sp>
        </p:grpSp>
      </p:grpSp>
      <p:sp>
        <p:nvSpPr>
          <p:cNvPr id="52" name="AutoShape 4"/>
          <p:cNvSpPr>
            <a:spLocks/>
          </p:cNvSpPr>
          <p:nvPr userDrawn="1"/>
        </p:nvSpPr>
        <p:spPr bwMode="gray">
          <a:xfrm>
            <a:off x="12188825" y="16587"/>
            <a:ext cx="1754459" cy="1313180"/>
          </a:xfrm>
          <a:prstGeom prst="rect">
            <a:avLst/>
          </a:prstGeom>
          <a:noFill/>
          <a:ln w="12700" algn="ctr">
            <a:noFill/>
            <a:miter lim="800000"/>
            <a:headEnd/>
            <a:tailEnd/>
          </a:ln>
          <a:effectLst/>
        </p:spPr>
        <p:txBody>
          <a:bodyPr wrap="square" lIns="144000" tIns="0" rIns="0" bIns="0">
            <a:spAutoFit/>
          </a:bodyPr>
          <a:lstStyle/>
          <a:p>
            <a:pPr eaLnBrk="1" fontAlgn="auto" hangingPunct="1">
              <a:spcBef>
                <a:spcPts val="0"/>
              </a:spcBef>
              <a:spcAft>
                <a:spcPts val="600"/>
              </a:spcAft>
              <a:buFont typeface="+mj-lt"/>
              <a:buNone/>
              <a:defRPr/>
            </a:pPr>
            <a:r>
              <a:rPr lang="da-DK" sz="900" b="1" noProof="1">
                <a:solidFill>
                  <a:schemeClr val="bg1">
                    <a:lumMod val="50000"/>
                  </a:schemeClr>
                </a:solidFill>
                <a:latin typeface="+mn-lt"/>
                <a:cs typeface="Arial" charset="0"/>
              </a:rPr>
              <a:t>Gitter- og hjælpelinjer</a:t>
            </a:r>
          </a:p>
          <a:p>
            <a:pPr eaLnBrk="1" fontAlgn="auto" hangingPunct="1">
              <a:spcBef>
                <a:spcPts val="0"/>
              </a:spcBef>
              <a:spcAft>
                <a:spcPts val="240"/>
              </a:spcAft>
              <a:buFont typeface="+mj-lt"/>
              <a:buNone/>
              <a:defRPr/>
            </a:pPr>
            <a:r>
              <a:rPr lang="da-DK" sz="900" noProof="1">
                <a:solidFill>
                  <a:schemeClr val="bg1">
                    <a:lumMod val="50000"/>
                  </a:schemeClr>
                </a:solidFill>
                <a:latin typeface="+mn-lt"/>
                <a:cs typeface="Arial" charset="0"/>
              </a:rPr>
              <a:t>For at se gitter- og hjælpelinjer</a:t>
            </a:r>
          </a:p>
          <a:p>
            <a:pPr eaLnBrk="1" fontAlgn="auto" hangingPunct="1">
              <a:spcBef>
                <a:spcPts val="0"/>
              </a:spcBef>
              <a:spcAft>
                <a:spcPts val="240"/>
              </a:spcAft>
              <a:buFont typeface="+mj-lt"/>
              <a:buNone/>
              <a:defRPr/>
            </a:pPr>
            <a:r>
              <a:rPr lang="da-DK" sz="900" b="1" noProof="1">
                <a:solidFill>
                  <a:schemeClr val="bg1">
                    <a:lumMod val="50000"/>
                  </a:schemeClr>
                </a:solidFill>
                <a:cs typeface="Arial" charset="0"/>
              </a:rPr>
              <a:t>1.</a:t>
            </a:r>
            <a:r>
              <a:rPr lang="da-DK" sz="900" noProof="1">
                <a:solidFill>
                  <a:schemeClr val="bg1">
                    <a:lumMod val="50000"/>
                  </a:schemeClr>
                </a:solidFill>
                <a:cs typeface="Arial" charset="0"/>
              </a:rPr>
              <a:t> Klik på </a:t>
            </a:r>
            <a:r>
              <a:rPr lang="da-DK" sz="900" b="1" noProof="1">
                <a:solidFill>
                  <a:schemeClr val="bg1">
                    <a:lumMod val="50000"/>
                  </a:schemeClr>
                </a:solidFill>
                <a:cs typeface="Arial" charset="0"/>
              </a:rPr>
              <a:t>Vis</a:t>
            </a:r>
            <a:endParaRPr lang="da-DK" sz="900" noProof="1">
              <a:solidFill>
                <a:schemeClr val="bg1">
                  <a:lumMod val="50000"/>
                </a:schemeClr>
              </a:solidFill>
              <a:latin typeface="+mn-lt"/>
              <a:cs typeface="Arial" charset="0"/>
            </a:endParaRPr>
          </a:p>
          <a:p>
            <a:pPr eaLnBrk="1" fontAlgn="auto" hangingPunct="1">
              <a:spcBef>
                <a:spcPts val="0"/>
              </a:spcBef>
              <a:spcAft>
                <a:spcPts val="240"/>
              </a:spcAft>
              <a:buFont typeface="+mj-lt"/>
              <a:buNone/>
              <a:defRPr/>
            </a:pPr>
            <a:r>
              <a:rPr lang="da-DK" sz="900" b="1" noProof="1">
                <a:solidFill>
                  <a:schemeClr val="bg1">
                    <a:lumMod val="50000"/>
                  </a:schemeClr>
                </a:solidFill>
                <a:latin typeface="+mn-lt"/>
                <a:cs typeface="Arial" charset="0"/>
              </a:rPr>
              <a:t>2. </a:t>
            </a:r>
            <a:r>
              <a:rPr lang="da-DK" sz="900" noProof="1">
                <a:solidFill>
                  <a:schemeClr val="bg1">
                    <a:lumMod val="50000"/>
                  </a:schemeClr>
                </a:solidFill>
                <a:latin typeface="+mn-lt"/>
                <a:cs typeface="Arial" charset="0"/>
              </a:rPr>
              <a:t>Vælg </a:t>
            </a:r>
            <a:r>
              <a:rPr lang="da-DK" sz="900" b="1" noProof="1">
                <a:solidFill>
                  <a:schemeClr val="bg1">
                    <a:lumMod val="50000"/>
                  </a:schemeClr>
                </a:solidFill>
                <a:latin typeface="+mn-lt"/>
                <a:cs typeface="Arial" charset="0"/>
              </a:rPr>
              <a:t>Gitterlinjer</a:t>
            </a:r>
            <a:endParaRPr lang="da-DK" sz="900" noProof="1">
              <a:solidFill>
                <a:schemeClr val="bg1">
                  <a:lumMod val="50000"/>
                </a:schemeClr>
              </a:solidFill>
              <a:latin typeface="+mn-lt"/>
              <a:cs typeface="Arial" charset="0"/>
            </a:endParaRPr>
          </a:p>
          <a:p>
            <a:pPr eaLnBrk="1" hangingPunct="1">
              <a:spcBef>
                <a:spcPts val="0"/>
              </a:spcBef>
              <a:spcAft>
                <a:spcPts val="240"/>
              </a:spcAft>
              <a:buFont typeface="+mj-lt"/>
              <a:buNone/>
              <a:defRPr/>
            </a:pPr>
            <a:r>
              <a:rPr lang="da-DK" sz="900" noProof="1">
                <a:solidFill>
                  <a:schemeClr val="bg1">
                    <a:lumMod val="50000"/>
                  </a:schemeClr>
                </a:solidFill>
                <a:latin typeface="+mn-lt"/>
                <a:cs typeface="Arial" charset="0"/>
              </a:rPr>
              <a:t>og/eller </a:t>
            </a:r>
            <a:r>
              <a:rPr lang="da-DK" sz="900" b="1" noProof="1">
                <a:solidFill>
                  <a:schemeClr val="bg1">
                    <a:lumMod val="50000"/>
                  </a:schemeClr>
                </a:solidFill>
                <a:latin typeface="+mn-lt"/>
                <a:cs typeface="Arial" charset="0"/>
              </a:rPr>
              <a:t>Hjælpelinjer</a:t>
            </a:r>
          </a:p>
          <a:p>
            <a:pPr eaLnBrk="1" hangingPunct="1">
              <a:spcBef>
                <a:spcPts val="0"/>
              </a:spcBef>
              <a:spcAft>
                <a:spcPts val="240"/>
              </a:spcAft>
              <a:buFont typeface="+mj-lt"/>
              <a:buNone/>
              <a:defRPr/>
            </a:pPr>
            <a:endParaRPr lang="da-DK" sz="900" b="1" noProof="1">
              <a:solidFill>
                <a:schemeClr val="bg1">
                  <a:lumMod val="50000"/>
                </a:schemeClr>
              </a:solidFill>
              <a:cs typeface="Arial" panose="020B0604020202020204" pitchFamily="34" charset="0"/>
            </a:endParaRPr>
          </a:p>
          <a:p>
            <a:pPr eaLnBrk="1" hangingPunct="1">
              <a:spcBef>
                <a:spcPts val="0"/>
              </a:spcBef>
              <a:spcAft>
                <a:spcPts val="240"/>
              </a:spcAft>
              <a:buFont typeface="+mj-lt"/>
              <a:buNone/>
              <a:defRPr/>
            </a:pPr>
            <a:r>
              <a:rPr lang="da-DK" sz="900" b="1" noProof="1">
                <a:solidFill>
                  <a:schemeClr val="bg1">
                    <a:lumMod val="50000"/>
                  </a:schemeClr>
                </a:solidFill>
                <a:latin typeface="+mn-lt"/>
                <a:cs typeface="Arial" charset="0"/>
              </a:rPr>
              <a:t>Tip</a:t>
            </a:r>
            <a:r>
              <a:rPr lang="da-DK" sz="900" noProof="1">
                <a:solidFill>
                  <a:schemeClr val="bg1">
                    <a:lumMod val="50000"/>
                  </a:schemeClr>
                </a:solidFill>
                <a:latin typeface="+mn-lt"/>
                <a:cs typeface="Arial" charset="0"/>
              </a:rPr>
              <a:t>: Alt + F9 for hurtig visning af hjælpelinjer</a:t>
            </a:r>
          </a:p>
        </p:txBody>
      </p:sp>
      <p:sp>
        <p:nvSpPr>
          <p:cNvPr id="26" name="Tekstfelt 25"/>
          <p:cNvSpPr txBox="1"/>
          <p:nvPr userDrawn="1"/>
        </p:nvSpPr>
        <p:spPr>
          <a:xfrm>
            <a:off x="-2055600" y="1196588"/>
            <a:ext cx="2054342" cy="138499"/>
          </a:xfrm>
          <a:prstGeom prst="rect">
            <a:avLst/>
          </a:prstGeom>
          <a:noFill/>
        </p:spPr>
        <p:txBody>
          <a:bodyPr wrap="square" lIns="0" tIns="0" rIns="144000" bIns="0" rtlCol="0">
            <a:spAutoFit/>
          </a:bodyPr>
          <a:lstStyle/>
          <a:p>
            <a:pPr algn="r"/>
            <a:r>
              <a:rPr lang="da-DK" sz="900" kern="1200" dirty="0">
                <a:solidFill>
                  <a:schemeClr val="bg1">
                    <a:lumMod val="50000"/>
                  </a:schemeClr>
                </a:solidFill>
                <a:latin typeface="+mn-lt"/>
                <a:ea typeface="+mn-ea"/>
                <a:cs typeface="Arial" charset="0"/>
              </a:rPr>
              <a:t>Maks tre linjer i stor typografi</a:t>
            </a:r>
          </a:p>
        </p:txBody>
      </p:sp>
      <p:sp>
        <p:nvSpPr>
          <p:cNvPr id="25" name="Pladsholder til sidefod 22" hidden="1">
            <a:extLst>
              <a:ext uri="{FF2B5EF4-FFF2-40B4-BE49-F238E27FC236}">
                <a16:creationId xmlns:a16="http://schemas.microsoft.com/office/drawing/2014/main" id="{87241225-E08A-4E82-BB6B-5BEF03C126C5}"/>
              </a:ext>
            </a:extLst>
          </p:cNvPr>
          <p:cNvSpPr>
            <a:spLocks noGrp="1"/>
          </p:cNvSpPr>
          <p:nvPr>
            <p:ph type="ftr" sz="quarter" idx="15"/>
          </p:nvPr>
        </p:nvSpPr>
        <p:spPr>
          <a:xfrm>
            <a:off x="0" y="6858000"/>
            <a:ext cx="0" cy="0"/>
          </a:xfrm>
        </p:spPr>
        <p:txBody>
          <a:bodyPr/>
          <a:lstStyle>
            <a:lvl1pPr>
              <a:defRPr sz="100">
                <a:noFill/>
              </a:defRPr>
            </a:lvl1pPr>
          </a:lstStyle>
          <a:p>
            <a:r>
              <a:rPr lang="da-DK"/>
              <a:t>/ Styrelsen for Grøn Arealomlægning og Vandmiljø</a:t>
            </a:r>
            <a:endParaRPr lang="da-DK" dirty="0"/>
          </a:p>
        </p:txBody>
      </p:sp>
      <p:sp>
        <p:nvSpPr>
          <p:cNvPr id="27" name="Pladsholder til slidenummer 23" hidden="1">
            <a:extLst>
              <a:ext uri="{FF2B5EF4-FFF2-40B4-BE49-F238E27FC236}">
                <a16:creationId xmlns:a16="http://schemas.microsoft.com/office/drawing/2014/main" id="{8FFF6392-DAD1-4FC3-8BDC-AC2FA8DF6290}"/>
              </a:ext>
            </a:extLst>
          </p:cNvPr>
          <p:cNvSpPr>
            <a:spLocks noGrp="1"/>
          </p:cNvSpPr>
          <p:nvPr>
            <p:ph type="sldNum" sz="quarter" idx="16"/>
          </p:nvPr>
        </p:nvSpPr>
        <p:spPr>
          <a:xfrm>
            <a:off x="0" y="6858000"/>
            <a:ext cx="0" cy="0"/>
          </a:xfrm>
        </p:spPr>
        <p:txBody>
          <a:bodyPr/>
          <a:lstStyle>
            <a:lvl1pPr>
              <a:defRPr sz="100">
                <a:noFill/>
              </a:defRPr>
            </a:lvl1pPr>
          </a:lstStyle>
          <a:p>
            <a:fld id="{667EC89C-17A0-4E64-A6D2-B825673CEEDF}" type="slidenum">
              <a:rPr lang="da-DK" smtClean="0"/>
              <a:pPr/>
              <a:t>‹nr.›</a:t>
            </a:fld>
            <a:endParaRPr lang="da-DK" dirty="0"/>
          </a:p>
        </p:txBody>
      </p:sp>
      <p:pic>
        <p:nvPicPr>
          <p:cNvPr id="23" name="Billede 25">
            <a:extLst>
              <a:ext uri="{FF2B5EF4-FFF2-40B4-BE49-F238E27FC236}">
                <a16:creationId xmlns:a16="http://schemas.microsoft.com/office/drawing/2014/main" id="{9DBB6DF3-243E-437C-AEC3-268C98AF1BF5}"/>
              </a:ext>
            </a:extLst>
          </p:cNvPr>
          <p:cNvPicPr>
            <a:picLocks noChangeAspect="1"/>
          </p:cNvPicPr>
          <p:nvPr userDrawn="1"/>
        </p:nvPicPr>
        <p:blipFill>
          <a:blip r:embed="rId6"/>
          <a:stretch>
            <a:fillRect/>
          </a:stretch>
        </p:blipFill>
        <p:spPr>
          <a:xfrm>
            <a:off x="-1715406" y="5778964"/>
            <a:ext cx="1567602" cy="1073383"/>
          </a:xfrm>
          <a:prstGeom prst="rect">
            <a:avLst/>
          </a:prstGeom>
        </p:spPr>
      </p:pic>
      <p:pic>
        <p:nvPicPr>
          <p:cNvPr id="24" name="Picture 23">
            <a:extLst>
              <a:ext uri="{FF2B5EF4-FFF2-40B4-BE49-F238E27FC236}">
                <a16:creationId xmlns:a16="http://schemas.microsoft.com/office/drawing/2014/main" id="{F486F434-0ED5-46D6-B947-68E70F33C280}"/>
              </a:ext>
            </a:extLst>
          </p:cNvPr>
          <p:cNvPicPr>
            <a:picLocks noChangeAspect="1"/>
          </p:cNvPicPr>
          <p:nvPr userDrawn="1"/>
        </p:nvPicPr>
        <p:blipFill>
          <a:blip r:embed="rId7"/>
          <a:stretch>
            <a:fillRect/>
          </a:stretch>
        </p:blipFill>
        <p:spPr>
          <a:xfrm>
            <a:off x="-1715405" y="6004143"/>
            <a:ext cx="1567602" cy="984609"/>
          </a:xfrm>
          <a:prstGeom prst="rect">
            <a:avLst/>
          </a:prstGeom>
        </p:spPr>
      </p:pic>
      <p:sp>
        <p:nvSpPr>
          <p:cNvPr id="33" name="Rectangle 6">
            <a:extLst>
              <a:ext uri="{FF2B5EF4-FFF2-40B4-BE49-F238E27FC236}">
                <a16:creationId xmlns:a16="http://schemas.microsoft.com/office/drawing/2014/main" id="{61E2ADAC-0DCD-405A-A175-FB07874A4754}"/>
              </a:ext>
            </a:extLst>
          </p:cNvPr>
          <p:cNvSpPr/>
          <p:nvPr userDrawn="1"/>
        </p:nvSpPr>
        <p:spPr>
          <a:xfrm>
            <a:off x="-1399200" y="6006008"/>
            <a:ext cx="463846" cy="95138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defPPr>
              <a:defRPr lang="da-DK"/>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da-DK" sz="1800" dirty="0"/>
          </a:p>
        </p:txBody>
      </p:sp>
    </p:spTree>
    <p:extLst>
      <p:ext uri="{BB962C8B-B14F-4D97-AF65-F5344CB8AC3E}">
        <p14:creationId xmlns:p14="http://schemas.microsoft.com/office/powerpoint/2010/main" val="3684587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dias til lyst billede">
    <p:spTree>
      <p:nvGrpSpPr>
        <p:cNvPr id="1" name=""/>
        <p:cNvGrpSpPr/>
        <p:nvPr/>
      </p:nvGrpSpPr>
      <p:grpSpPr>
        <a:xfrm>
          <a:off x="0" y="0"/>
          <a:ext cx="0" cy="0"/>
          <a:chOff x="0" y="0"/>
          <a:chExt cx="0" cy="0"/>
        </a:xfrm>
      </p:grpSpPr>
      <p:sp>
        <p:nvSpPr>
          <p:cNvPr id="13" name="Pladsholder til billede 0"/>
          <p:cNvSpPr>
            <a:spLocks noGrp="1"/>
          </p:cNvSpPr>
          <p:nvPr>
            <p:ph type="pic" sz="quarter" idx="17" hasCustomPrompt="1"/>
          </p:nvPr>
        </p:nvSpPr>
        <p:spPr>
          <a:xfrm>
            <a:off x="0" y="0"/>
            <a:ext cx="12188825" cy="6858000"/>
          </a:xfrm>
          <a:solidFill>
            <a:schemeClr val="bg1">
              <a:lumMod val="85000"/>
            </a:schemeClr>
          </a:solidFill>
        </p:spPr>
        <p:txBody>
          <a:bodyPr lIns="108000" tIns="180000" anchor="t" anchorCtr="0"/>
          <a:lstStyle>
            <a:lvl1pPr marL="0" indent="0" algn="l">
              <a:buFontTx/>
              <a:buNone/>
              <a:defRPr sz="1200" b="0" baseline="0">
                <a:solidFill>
                  <a:schemeClr val="tx1">
                    <a:lumMod val="50000"/>
                    <a:lumOff val="50000"/>
                  </a:schemeClr>
                </a:solidFill>
              </a:defRPr>
            </a:lvl1pPr>
          </a:lstStyle>
          <a:p>
            <a:r>
              <a:rPr lang="da-DK" dirty="0"/>
              <a:t>Klik her og indsæt lyst billede, via fanen Indsæt, Billeder</a:t>
            </a:r>
          </a:p>
        </p:txBody>
      </p:sp>
      <p:sp>
        <p:nvSpPr>
          <p:cNvPr id="11" name="Pladsholder til tekst 1"/>
          <p:cNvSpPr>
            <a:spLocks noGrp="1"/>
          </p:cNvSpPr>
          <p:nvPr>
            <p:ph type="body" sz="quarter" idx="10"/>
          </p:nvPr>
        </p:nvSpPr>
        <p:spPr>
          <a:xfrm>
            <a:off x="651600" y="2348880"/>
            <a:ext cx="8712000" cy="2096840"/>
          </a:xfrm>
        </p:spPr>
        <p:txBody>
          <a:bodyPr anchor="ctr" anchorCtr="0">
            <a:normAutofit/>
          </a:bodyPr>
          <a:lstStyle>
            <a:lvl1pPr algn="r">
              <a:lnSpc>
                <a:spcPct val="100000"/>
              </a:lnSpc>
              <a:defRPr lang="da-DK" sz="6600" b="1" kern="1200" dirty="0" smtClean="0">
                <a:solidFill>
                  <a:schemeClr val="accent1"/>
                </a:solidFill>
                <a:latin typeface="+mj-lt"/>
                <a:ea typeface="+mj-ea"/>
                <a:cs typeface="+mj-cs"/>
              </a:defRPr>
            </a:lvl1pPr>
          </a:lstStyle>
          <a:p>
            <a:pPr lvl="0"/>
            <a:r>
              <a:rPr lang="da-DK"/>
              <a:t>Rediger teksttypografien i masteren</a:t>
            </a:r>
          </a:p>
        </p:txBody>
      </p:sp>
      <p:pic>
        <p:nvPicPr>
          <p:cNvPr id="25" name="Billede 2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79999" y="1475"/>
            <a:ext cx="1849343" cy="1040990"/>
          </a:xfrm>
          <a:prstGeom prst="rect">
            <a:avLst/>
          </a:prstGeom>
        </p:spPr>
      </p:pic>
      <p:sp>
        <p:nvSpPr>
          <p:cNvPr id="27" name="Pladsholder til tekst 2"/>
          <p:cNvSpPr>
            <a:spLocks noGrp="1"/>
          </p:cNvSpPr>
          <p:nvPr>
            <p:ph type="body" sz="quarter" idx="11" hasCustomPrompt="1"/>
          </p:nvPr>
        </p:nvSpPr>
        <p:spPr>
          <a:xfrm>
            <a:off x="9578152" y="5229200"/>
            <a:ext cx="2250673" cy="544232"/>
          </a:xfrm>
        </p:spPr>
        <p:txBody>
          <a:bodyPr anchor="b" anchorCtr="0"/>
          <a:lstStyle>
            <a:lvl1pPr>
              <a:defRPr lang="da-DK" sz="1200" b="0" kern="1200" baseline="0" dirty="0" smtClean="0">
                <a:solidFill>
                  <a:schemeClr val="accent1"/>
                </a:solidFill>
                <a:latin typeface="+mn-lt"/>
                <a:ea typeface="+mn-ea"/>
                <a:cs typeface="+mn-c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dirty="0"/>
              <a:t>Klik og indsæt Sted/event</a:t>
            </a:r>
          </a:p>
        </p:txBody>
      </p:sp>
      <p:sp>
        <p:nvSpPr>
          <p:cNvPr id="34" name="Pladsholder til tekst 4"/>
          <p:cNvSpPr>
            <a:spLocks noGrp="1"/>
          </p:cNvSpPr>
          <p:nvPr>
            <p:ph type="body" sz="quarter" idx="13" hasCustomPrompt="1"/>
          </p:nvPr>
        </p:nvSpPr>
        <p:spPr>
          <a:xfrm>
            <a:off x="9578152" y="5961288"/>
            <a:ext cx="2250673" cy="199980"/>
          </a:xfrm>
        </p:spPr>
        <p:txBody>
          <a:bodyPr/>
          <a:lstStyle>
            <a:lvl1pPr>
              <a:defRPr lang="da-DK" sz="1200" b="0" kern="1200" baseline="0" dirty="0" smtClean="0">
                <a:solidFill>
                  <a:schemeClr val="accent1"/>
                </a:solidFill>
                <a:latin typeface="+mn-lt"/>
                <a:ea typeface="+mn-ea"/>
                <a:cs typeface="+mn-c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dirty="0"/>
              <a:t>Klik og indsæt Navn</a:t>
            </a:r>
          </a:p>
        </p:txBody>
      </p:sp>
      <p:sp>
        <p:nvSpPr>
          <p:cNvPr id="41" name="Pladsholder til dato 21"/>
          <p:cNvSpPr>
            <a:spLocks noGrp="1"/>
          </p:cNvSpPr>
          <p:nvPr>
            <p:ph type="dt" sz="half" idx="14"/>
          </p:nvPr>
        </p:nvSpPr>
        <p:spPr>
          <a:xfrm>
            <a:off x="9580274" y="5780918"/>
            <a:ext cx="2248825" cy="201600"/>
          </a:xfrm>
        </p:spPr>
        <p:txBody>
          <a:bodyPr lIns="0" tIns="0" rIns="0" bIns="0" anchor="t" anchorCtr="0"/>
          <a:lstStyle>
            <a:lvl1pPr marL="171450" indent="-171450">
              <a:defRPr lang="da-DK" sz="1200" b="0" kern="1200" baseline="0" smtClean="0">
                <a:solidFill>
                  <a:schemeClr val="accent1"/>
                </a:solidFill>
                <a:latin typeface="+mn-lt"/>
                <a:ea typeface="+mn-ea"/>
                <a:cs typeface="+mn-cs"/>
              </a:defRPr>
            </a:lvl1pPr>
          </a:lstStyle>
          <a:p>
            <a:pPr marL="0" indent="0">
              <a:lnSpc>
                <a:spcPct val="93000"/>
              </a:lnSpc>
              <a:buFont typeface="Arial" panose="020B0604020202020204" pitchFamily="34" charset="0"/>
              <a:buChar char="​"/>
            </a:pPr>
            <a:fld id="{677D003B-23A4-4A67-9C3F-F9F0D4585FEF}" type="datetime2">
              <a:rPr lang="da-DK" smtClean="0"/>
              <a:t>6. maj 2025</a:t>
            </a:fld>
            <a:endParaRPr lang="en-GB" dirty="0"/>
          </a:p>
        </p:txBody>
      </p:sp>
      <p:sp>
        <p:nvSpPr>
          <p:cNvPr id="43" name="Tekstboks 25"/>
          <p:cNvSpPr txBox="1"/>
          <p:nvPr userDrawn="1"/>
        </p:nvSpPr>
        <p:spPr>
          <a:xfrm>
            <a:off x="-1710039" y="4763279"/>
            <a:ext cx="1704602" cy="969496"/>
          </a:xfrm>
          <a:prstGeom prst="rect">
            <a:avLst/>
          </a:prstGeom>
          <a:noFill/>
        </p:spPr>
        <p:txBody>
          <a:bodyPr wrap="square" lIns="0" tIns="0" rIns="144000" bIns="0" rtlCol="0" anchor="b" anchorCtr="0">
            <a:spAutoFit/>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da-DK" sz="900" b="1" kern="1200" dirty="0">
                <a:solidFill>
                  <a:schemeClr val="bg1">
                    <a:lumMod val="50000"/>
                  </a:schemeClr>
                </a:solidFill>
                <a:latin typeface="+mn-lt"/>
                <a:ea typeface="+mn-ea"/>
                <a:cs typeface="Arial" charset="0"/>
              </a:rPr>
              <a:t>Tips:</a:t>
            </a:r>
          </a:p>
          <a:p>
            <a:pPr algn="r"/>
            <a:r>
              <a:rPr lang="da-DK" sz="900" kern="1200" dirty="0">
                <a:solidFill>
                  <a:schemeClr val="bg1">
                    <a:lumMod val="50000"/>
                  </a:schemeClr>
                </a:solidFill>
                <a:latin typeface="+mn-lt"/>
                <a:ea typeface="+mn-ea"/>
                <a:cs typeface="Arial" charset="0"/>
              </a:rPr>
              <a:t>For at fremhæve et naturligt hierarki i overskriften eller differentiere evt.</a:t>
            </a:r>
            <a:r>
              <a:rPr lang="da-DK" sz="900" kern="1200" baseline="0" dirty="0">
                <a:solidFill>
                  <a:schemeClr val="bg1">
                    <a:lumMod val="50000"/>
                  </a:schemeClr>
                </a:solidFill>
                <a:latin typeface="+mn-lt"/>
                <a:ea typeface="+mn-ea"/>
                <a:cs typeface="Arial" charset="0"/>
              </a:rPr>
              <a:t> skrift i tekstniveau (overskrift og underoverskrift) bruges de indrammede</a:t>
            </a:r>
            <a:r>
              <a:rPr lang="da-DK" sz="900" kern="1200" dirty="0">
                <a:solidFill>
                  <a:schemeClr val="bg1">
                    <a:lumMod val="50000"/>
                  </a:schemeClr>
                </a:solidFill>
                <a:latin typeface="+mn-lt"/>
                <a:ea typeface="+mn-ea"/>
                <a:cs typeface="Arial" charset="0"/>
              </a:rPr>
              <a:t> temafarver</a:t>
            </a:r>
          </a:p>
        </p:txBody>
      </p:sp>
      <p:grpSp>
        <p:nvGrpSpPr>
          <p:cNvPr id="46" name="Gruppe 45"/>
          <p:cNvGrpSpPr/>
          <p:nvPr userDrawn="1"/>
        </p:nvGrpSpPr>
        <p:grpSpPr>
          <a:xfrm>
            <a:off x="12188825" y="1941319"/>
            <a:ext cx="2032000" cy="3185487"/>
            <a:chOff x="9150825" y="2171823"/>
            <a:chExt cx="2032000" cy="3185487"/>
          </a:xfrm>
        </p:grpSpPr>
        <p:sp>
          <p:nvSpPr>
            <p:cNvPr id="47" name="TextBox 12"/>
            <p:cNvSpPr txBox="1">
              <a:spLocks noChangeArrowheads="1"/>
            </p:cNvSpPr>
            <p:nvPr/>
          </p:nvSpPr>
          <p:spPr bwMode="auto">
            <a:xfrm>
              <a:off x="9150825" y="2171823"/>
              <a:ext cx="2032000" cy="318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400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algn="l" defTabSz="914400" rtl="0" eaLnBrk="1" latinLnBrk="0" hangingPunct="1">
                <a:lnSpc>
                  <a:spcPct val="100000"/>
                </a:lnSpc>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Indsæt billede</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1.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Klik på billederammen</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2.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Indsæt det ønskede billede via fanen </a:t>
              </a:r>
              <a:r>
                <a:rPr lang="da-DK" sz="900" b="1" kern="1200" noProof="1">
                  <a:solidFill>
                    <a:schemeClr val="bg1">
                      <a:lumMod val="50000"/>
                    </a:schemeClr>
                  </a:solidFill>
                  <a:latin typeface="+mn-lt"/>
                  <a:ea typeface="Calibri" panose="020F0502020204030204" pitchFamily="34" charset="0"/>
                  <a:cs typeface="Arial" panose="020B0604020202020204" pitchFamily="34" charset="0"/>
                </a:rPr>
                <a:t>Indsæt, Billeder</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3.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Klik </a:t>
              </a:r>
              <a:r>
                <a:rPr lang="da-DK" sz="900" b="1" kern="1200" noProof="1">
                  <a:solidFill>
                    <a:schemeClr val="bg1">
                      <a:lumMod val="50000"/>
                    </a:schemeClr>
                  </a:solidFill>
                  <a:latin typeface="+mn-lt"/>
                  <a:ea typeface="Calibri" panose="020F0502020204030204" pitchFamily="34" charset="0"/>
                  <a:cs typeface="Arial" panose="020B0604020202020204" pitchFamily="34" charset="0"/>
                </a:rPr>
                <a:t>Beskær</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 for at ændre</a:t>
              </a:r>
            </a:p>
            <a:p>
              <a:pPr marL="0" algn="l" defTabSz="914400" rtl="0" eaLnBrk="1" latinLnBrk="0" hangingPunct="1">
                <a:lnSpc>
                  <a:spcPct val="100000"/>
                </a:lnSpc>
                <a:spcBef>
                  <a:spcPts val="0"/>
                </a:spcBef>
                <a:spcAft>
                  <a:spcPts val="0"/>
                </a:spcAft>
                <a:buFontTx/>
                <a:buNone/>
                <a:defRPr/>
              </a:pPr>
              <a:r>
                <a:rPr lang="da-DK" sz="900" kern="1200" noProof="1">
                  <a:solidFill>
                    <a:schemeClr val="bg1">
                      <a:lumMod val="50000"/>
                    </a:schemeClr>
                  </a:solidFill>
                  <a:latin typeface="+mn-lt"/>
                  <a:ea typeface="Calibri" panose="020F0502020204030204" pitchFamily="34" charset="0"/>
                  <a:cs typeface="Arial" panose="020B0604020202020204" pitchFamily="34" charset="0"/>
                </a:rPr>
                <a:t>billedets fokus/størrelse</a:t>
              </a: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4. </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Ønsker du at skalere billedet, så hold </a:t>
              </a: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SHIFT-</a:t>
              </a:r>
              <a:r>
                <a:rPr lang="da-DK" altLang="da-DK" sz="900" b="0" kern="1200" noProof="1">
                  <a:solidFill>
                    <a:schemeClr val="bg1">
                      <a:lumMod val="50000"/>
                    </a:schemeClr>
                  </a:solidFill>
                  <a:latin typeface="+mn-lt"/>
                  <a:ea typeface="Calibri" panose="020F0502020204030204" pitchFamily="34" charset="0"/>
                  <a:cs typeface="Arial" panose="020B0604020202020204" pitchFamily="34" charset="0"/>
                </a:rPr>
                <a:t>knappen</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 nede, mens der trækkes i billedets hjørner</a:t>
              </a: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Tips</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 Hvis du sletter billedet, og sætter et ny ind, kan billedet lægge sig foran tekst og grafikken, hvis dette sker, skal du vælge billedet, højreklik og vælg </a:t>
              </a: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Placer bagest</a:t>
              </a: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p:txBody>
        </p:sp>
        <p:pic>
          <p:nvPicPr>
            <p:cNvPr id="48" name="Billede 7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309315" y="3028176"/>
              <a:ext cx="373507" cy="327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9" name="Gruppe 78"/>
            <p:cNvGrpSpPr>
              <a:grpSpLocks/>
            </p:cNvGrpSpPr>
            <p:nvPr/>
          </p:nvGrpSpPr>
          <p:grpSpPr bwMode="auto">
            <a:xfrm>
              <a:off x="9305577" y="3846855"/>
              <a:ext cx="330145" cy="379412"/>
              <a:chOff x="1018031" y="5509431"/>
              <a:chExt cx="373412" cy="429121"/>
            </a:xfrm>
          </p:grpSpPr>
          <p:pic>
            <p:nvPicPr>
              <p:cNvPr id="50" name="Billede 7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18031" y="5511796"/>
                <a:ext cx="373412" cy="426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Rounded Rectangle 25"/>
              <p:cNvSpPr/>
              <p:nvPr/>
            </p:nvSpPr>
            <p:spPr bwMode="auto">
              <a:xfrm>
                <a:off x="1023417" y="5509431"/>
                <a:ext cx="210080" cy="172367"/>
              </a:xfrm>
              <a:prstGeom prst="roundRect">
                <a:avLst/>
              </a:prstGeom>
              <a:noFill/>
              <a:ln w="19050">
                <a:solidFill>
                  <a:srgbClr val="E31E3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sz="2000" noProof="1"/>
              </a:p>
            </p:txBody>
          </p:sp>
        </p:grpSp>
      </p:grpSp>
      <p:sp>
        <p:nvSpPr>
          <p:cNvPr id="52" name="AutoShape 4"/>
          <p:cNvSpPr>
            <a:spLocks/>
          </p:cNvSpPr>
          <p:nvPr userDrawn="1"/>
        </p:nvSpPr>
        <p:spPr bwMode="gray">
          <a:xfrm>
            <a:off x="12188825" y="16587"/>
            <a:ext cx="1754459" cy="1313180"/>
          </a:xfrm>
          <a:prstGeom prst="rect">
            <a:avLst/>
          </a:prstGeom>
          <a:noFill/>
          <a:ln w="12700" algn="ctr">
            <a:noFill/>
            <a:miter lim="800000"/>
            <a:headEnd/>
            <a:tailEnd/>
          </a:ln>
          <a:effectLst/>
        </p:spPr>
        <p:txBody>
          <a:bodyPr wrap="square" lIns="144000" tIns="0" rIns="0" bIns="0">
            <a:spAutoFit/>
          </a:bodyPr>
          <a:lstStyle/>
          <a:p>
            <a:pPr eaLnBrk="1" fontAlgn="auto" hangingPunct="1">
              <a:spcBef>
                <a:spcPts val="0"/>
              </a:spcBef>
              <a:spcAft>
                <a:spcPts val="600"/>
              </a:spcAft>
              <a:buFont typeface="+mj-lt"/>
              <a:buNone/>
              <a:defRPr/>
            </a:pPr>
            <a:r>
              <a:rPr lang="da-DK" sz="900" b="1" noProof="1">
                <a:solidFill>
                  <a:schemeClr val="bg1">
                    <a:lumMod val="50000"/>
                  </a:schemeClr>
                </a:solidFill>
                <a:latin typeface="+mn-lt"/>
                <a:cs typeface="Arial" charset="0"/>
              </a:rPr>
              <a:t>Gitter- og hjælpelinjer</a:t>
            </a:r>
          </a:p>
          <a:p>
            <a:pPr eaLnBrk="1" fontAlgn="auto" hangingPunct="1">
              <a:spcBef>
                <a:spcPts val="0"/>
              </a:spcBef>
              <a:spcAft>
                <a:spcPts val="240"/>
              </a:spcAft>
              <a:buFont typeface="+mj-lt"/>
              <a:buNone/>
              <a:defRPr/>
            </a:pPr>
            <a:r>
              <a:rPr lang="da-DK" sz="900" noProof="1">
                <a:solidFill>
                  <a:schemeClr val="bg1">
                    <a:lumMod val="50000"/>
                  </a:schemeClr>
                </a:solidFill>
                <a:latin typeface="+mn-lt"/>
                <a:cs typeface="Arial" charset="0"/>
              </a:rPr>
              <a:t>For at se gitter- og hjælpelinjer</a:t>
            </a:r>
          </a:p>
          <a:p>
            <a:pPr eaLnBrk="1" fontAlgn="auto" hangingPunct="1">
              <a:spcBef>
                <a:spcPts val="0"/>
              </a:spcBef>
              <a:spcAft>
                <a:spcPts val="240"/>
              </a:spcAft>
              <a:buFont typeface="+mj-lt"/>
              <a:buNone/>
              <a:defRPr/>
            </a:pPr>
            <a:r>
              <a:rPr lang="da-DK" sz="900" b="1" noProof="1">
                <a:solidFill>
                  <a:schemeClr val="bg1">
                    <a:lumMod val="50000"/>
                  </a:schemeClr>
                </a:solidFill>
                <a:cs typeface="Arial" charset="0"/>
              </a:rPr>
              <a:t>1.</a:t>
            </a:r>
            <a:r>
              <a:rPr lang="da-DK" sz="900" noProof="1">
                <a:solidFill>
                  <a:schemeClr val="bg1">
                    <a:lumMod val="50000"/>
                  </a:schemeClr>
                </a:solidFill>
                <a:cs typeface="Arial" charset="0"/>
              </a:rPr>
              <a:t> Klik på </a:t>
            </a:r>
            <a:r>
              <a:rPr lang="da-DK" sz="900" b="1" noProof="1">
                <a:solidFill>
                  <a:schemeClr val="bg1">
                    <a:lumMod val="50000"/>
                  </a:schemeClr>
                </a:solidFill>
                <a:cs typeface="Arial" charset="0"/>
              </a:rPr>
              <a:t>Vis</a:t>
            </a:r>
            <a:endParaRPr lang="da-DK" sz="900" noProof="1">
              <a:solidFill>
                <a:schemeClr val="bg1">
                  <a:lumMod val="50000"/>
                </a:schemeClr>
              </a:solidFill>
              <a:latin typeface="+mn-lt"/>
              <a:cs typeface="Arial" charset="0"/>
            </a:endParaRPr>
          </a:p>
          <a:p>
            <a:pPr eaLnBrk="1" fontAlgn="auto" hangingPunct="1">
              <a:spcBef>
                <a:spcPts val="0"/>
              </a:spcBef>
              <a:spcAft>
                <a:spcPts val="240"/>
              </a:spcAft>
              <a:buFont typeface="+mj-lt"/>
              <a:buNone/>
              <a:defRPr/>
            </a:pPr>
            <a:r>
              <a:rPr lang="da-DK" sz="900" b="1" noProof="1">
                <a:solidFill>
                  <a:schemeClr val="bg1">
                    <a:lumMod val="50000"/>
                  </a:schemeClr>
                </a:solidFill>
                <a:latin typeface="+mn-lt"/>
                <a:cs typeface="Arial" charset="0"/>
              </a:rPr>
              <a:t>2. </a:t>
            </a:r>
            <a:r>
              <a:rPr lang="da-DK" sz="900" noProof="1">
                <a:solidFill>
                  <a:schemeClr val="bg1">
                    <a:lumMod val="50000"/>
                  </a:schemeClr>
                </a:solidFill>
                <a:latin typeface="+mn-lt"/>
                <a:cs typeface="Arial" charset="0"/>
              </a:rPr>
              <a:t>Vælg </a:t>
            </a:r>
            <a:r>
              <a:rPr lang="da-DK" sz="900" b="1" noProof="1">
                <a:solidFill>
                  <a:schemeClr val="bg1">
                    <a:lumMod val="50000"/>
                  </a:schemeClr>
                </a:solidFill>
                <a:latin typeface="+mn-lt"/>
                <a:cs typeface="Arial" charset="0"/>
              </a:rPr>
              <a:t>Gitterlinjer</a:t>
            </a:r>
            <a:endParaRPr lang="da-DK" sz="900" noProof="1">
              <a:solidFill>
                <a:schemeClr val="bg1">
                  <a:lumMod val="50000"/>
                </a:schemeClr>
              </a:solidFill>
              <a:latin typeface="+mn-lt"/>
              <a:cs typeface="Arial" charset="0"/>
            </a:endParaRPr>
          </a:p>
          <a:p>
            <a:pPr eaLnBrk="1" hangingPunct="1">
              <a:spcBef>
                <a:spcPts val="0"/>
              </a:spcBef>
              <a:spcAft>
                <a:spcPts val="240"/>
              </a:spcAft>
              <a:buFont typeface="+mj-lt"/>
              <a:buNone/>
              <a:defRPr/>
            </a:pPr>
            <a:r>
              <a:rPr lang="da-DK" sz="900" noProof="1">
                <a:solidFill>
                  <a:schemeClr val="bg1">
                    <a:lumMod val="50000"/>
                  </a:schemeClr>
                </a:solidFill>
                <a:latin typeface="+mn-lt"/>
                <a:cs typeface="Arial" charset="0"/>
              </a:rPr>
              <a:t>og/eller </a:t>
            </a:r>
            <a:r>
              <a:rPr lang="da-DK" sz="900" b="1" noProof="1">
                <a:solidFill>
                  <a:schemeClr val="bg1">
                    <a:lumMod val="50000"/>
                  </a:schemeClr>
                </a:solidFill>
                <a:latin typeface="+mn-lt"/>
                <a:cs typeface="Arial" charset="0"/>
              </a:rPr>
              <a:t>Hjælpelinjer</a:t>
            </a:r>
          </a:p>
          <a:p>
            <a:pPr eaLnBrk="1" hangingPunct="1">
              <a:spcBef>
                <a:spcPts val="0"/>
              </a:spcBef>
              <a:spcAft>
                <a:spcPts val="240"/>
              </a:spcAft>
              <a:buFont typeface="+mj-lt"/>
              <a:buNone/>
              <a:defRPr/>
            </a:pPr>
            <a:endParaRPr lang="da-DK" sz="900" b="1" noProof="1">
              <a:solidFill>
                <a:schemeClr val="bg1">
                  <a:lumMod val="50000"/>
                </a:schemeClr>
              </a:solidFill>
              <a:cs typeface="Arial" panose="020B0604020202020204" pitchFamily="34" charset="0"/>
            </a:endParaRPr>
          </a:p>
          <a:p>
            <a:pPr eaLnBrk="1" hangingPunct="1">
              <a:spcBef>
                <a:spcPts val="0"/>
              </a:spcBef>
              <a:spcAft>
                <a:spcPts val="240"/>
              </a:spcAft>
              <a:buFont typeface="+mj-lt"/>
              <a:buNone/>
              <a:defRPr/>
            </a:pPr>
            <a:r>
              <a:rPr lang="da-DK" sz="900" b="1" noProof="1">
                <a:solidFill>
                  <a:schemeClr val="bg1">
                    <a:lumMod val="50000"/>
                  </a:schemeClr>
                </a:solidFill>
                <a:latin typeface="+mn-lt"/>
                <a:cs typeface="Arial" charset="0"/>
              </a:rPr>
              <a:t>Tip</a:t>
            </a:r>
            <a:r>
              <a:rPr lang="da-DK" sz="900" noProof="1">
                <a:solidFill>
                  <a:schemeClr val="bg1">
                    <a:lumMod val="50000"/>
                  </a:schemeClr>
                </a:solidFill>
                <a:latin typeface="+mn-lt"/>
                <a:cs typeface="Arial" charset="0"/>
              </a:rPr>
              <a:t>: Alt + F9 for hurtig visning af hjælpelinjer</a:t>
            </a:r>
          </a:p>
        </p:txBody>
      </p:sp>
      <p:sp>
        <p:nvSpPr>
          <p:cNvPr id="28" name="Tekstfelt 27"/>
          <p:cNvSpPr txBox="1"/>
          <p:nvPr userDrawn="1"/>
        </p:nvSpPr>
        <p:spPr>
          <a:xfrm>
            <a:off x="-2055600" y="1196588"/>
            <a:ext cx="2054342" cy="138499"/>
          </a:xfrm>
          <a:prstGeom prst="rect">
            <a:avLst/>
          </a:prstGeom>
          <a:noFill/>
        </p:spPr>
        <p:txBody>
          <a:bodyPr wrap="square" lIns="0" tIns="0" rIns="144000" bIns="0" rtlCol="0">
            <a:spAutoFit/>
          </a:bodyPr>
          <a:lstStyle/>
          <a:p>
            <a:pPr algn="r"/>
            <a:r>
              <a:rPr lang="da-DK" sz="900" kern="1200" dirty="0">
                <a:solidFill>
                  <a:schemeClr val="bg1">
                    <a:lumMod val="50000"/>
                  </a:schemeClr>
                </a:solidFill>
                <a:latin typeface="+mn-lt"/>
                <a:ea typeface="+mn-ea"/>
                <a:cs typeface="Arial" charset="0"/>
              </a:rPr>
              <a:t>Maks tre linjer i stor typografi</a:t>
            </a:r>
          </a:p>
        </p:txBody>
      </p:sp>
      <p:sp>
        <p:nvSpPr>
          <p:cNvPr id="22" name="Pladsholder til sidefod 22" hidden="1">
            <a:extLst>
              <a:ext uri="{FF2B5EF4-FFF2-40B4-BE49-F238E27FC236}">
                <a16:creationId xmlns:a16="http://schemas.microsoft.com/office/drawing/2014/main" id="{5C90748B-C1B9-41C4-B6CD-1C65312808D9}"/>
              </a:ext>
            </a:extLst>
          </p:cNvPr>
          <p:cNvSpPr>
            <a:spLocks noGrp="1"/>
          </p:cNvSpPr>
          <p:nvPr>
            <p:ph type="ftr" sz="quarter" idx="15"/>
          </p:nvPr>
        </p:nvSpPr>
        <p:spPr>
          <a:xfrm>
            <a:off x="0" y="6858000"/>
            <a:ext cx="0" cy="0"/>
          </a:xfrm>
        </p:spPr>
        <p:txBody>
          <a:bodyPr/>
          <a:lstStyle>
            <a:lvl1pPr>
              <a:defRPr sz="100">
                <a:noFill/>
              </a:defRPr>
            </a:lvl1pPr>
          </a:lstStyle>
          <a:p>
            <a:r>
              <a:rPr lang="da-DK"/>
              <a:t>/ Styrelsen for Grøn Arealomlægning og Vandmiljø</a:t>
            </a:r>
            <a:endParaRPr lang="da-DK" dirty="0"/>
          </a:p>
        </p:txBody>
      </p:sp>
      <p:sp>
        <p:nvSpPr>
          <p:cNvPr id="29" name="Pladsholder til slidenummer 23" hidden="1">
            <a:extLst>
              <a:ext uri="{FF2B5EF4-FFF2-40B4-BE49-F238E27FC236}">
                <a16:creationId xmlns:a16="http://schemas.microsoft.com/office/drawing/2014/main" id="{174B9E5F-3945-4107-ABB7-B70DC68FDAC3}"/>
              </a:ext>
            </a:extLst>
          </p:cNvPr>
          <p:cNvSpPr>
            <a:spLocks noGrp="1"/>
          </p:cNvSpPr>
          <p:nvPr>
            <p:ph type="sldNum" sz="quarter" idx="16"/>
          </p:nvPr>
        </p:nvSpPr>
        <p:spPr>
          <a:xfrm>
            <a:off x="0" y="6858000"/>
            <a:ext cx="0" cy="0"/>
          </a:xfrm>
        </p:spPr>
        <p:txBody>
          <a:bodyPr/>
          <a:lstStyle>
            <a:lvl1pPr>
              <a:defRPr sz="100">
                <a:noFill/>
              </a:defRPr>
            </a:lvl1pPr>
          </a:lstStyle>
          <a:p>
            <a:fld id="{667EC89C-17A0-4E64-A6D2-B825673CEEDF}" type="slidenum">
              <a:rPr lang="da-DK" smtClean="0"/>
              <a:pPr/>
              <a:t>‹nr.›</a:t>
            </a:fld>
            <a:endParaRPr lang="da-DK" dirty="0"/>
          </a:p>
        </p:txBody>
      </p:sp>
      <p:pic>
        <p:nvPicPr>
          <p:cNvPr id="23" name="Billede 25">
            <a:extLst>
              <a:ext uri="{FF2B5EF4-FFF2-40B4-BE49-F238E27FC236}">
                <a16:creationId xmlns:a16="http://schemas.microsoft.com/office/drawing/2014/main" id="{8786FD83-532B-4112-A35D-201A1C1D9BE3}"/>
              </a:ext>
            </a:extLst>
          </p:cNvPr>
          <p:cNvPicPr>
            <a:picLocks noChangeAspect="1"/>
          </p:cNvPicPr>
          <p:nvPr userDrawn="1"/>
        </p:nvPicPr>
        <p:blipFill>
          <a:blip r:embed="rId5"/>
          <a:stretch>
            <a:fillRect/>
          </a:stretch>
        </p:blipFill>
        <p:spPr>
          <a:xfrm>
            <a:off x="-1715406" y="5778964"/>
            <a:ext cx="1567602" cy="1073383"/>
          </a:xfrm>
          <a:prstGeom prst="rect">
            <a:avLst/>
          </a:prstGeom>
        </p:spPr>
      </p:pic>
      <p:pic>
        <p:nvPicPr>
          <p:cNvPr id="24" name="Picture 23">
            <a:extLst>
              <a:ext uri="{FF2B5EF4-FFF2-40B4-BE49-F238E27FC236}">
                <a16:creationId xmlns:a16="http://schemas.microsoft.com/office/drawing/2014/main" id="{AF440095-BFB6-4C26-B62B-04BDBF8FBAE2}"/>
              </a:ext>
            </a:extLst>
          </p:cNvPr>
          <p:cNvPicPr>
            <a:picLocks noChangeAspect="1"/>
          </p:cNvPicPr>
          <p:nvPr userDrawn="1"/>
        </p:nvPicPr>
        <p:blipFill>
          <a:blip r:embed="rId6"/>
          <a:stretch>
            <a:fillRect/>
          </a:stretch>
        </p:blipFill>
        <p:spPr>
          <a:xfrm>
            <a:off x="-1715405" y="6004143"/>
            <a:ext cx="1567602" cy="984609"/>
          </a:xfrm>
          <a:prstGeom prst="rect">
            <a:avLst/>
          </a:prstGeom>
        </p:spPr>
      </p:pic>
      <p:sp>
        <p:nvSpPr>
          <p:cNvPr id="32" name="Rectangle 6">
            <a:extLst>
              <a:ext uri="{FF2B5EF4-FFF2-40B4-BE49-F238E27FC236}">
                <a16:creationId xmlns:a16="http://schemas.microsoft.com/office/drawing/2014/main" id="{8D4D981F-53E4-4738-9F1F-A9B8A1A0FCCF}"/>
              </a:ext>
            </a:extLst>
          </p:cNvPr>
          <p:cNvSpPr/>
          <p:nvPr userDrawn="1"/>
        </p:nvSpPr>
        <p:spPr>
          <a:xfrm>
            <a:off x="-1399200" y="6006008"/>
            <a:ext cx="463846" cy="95138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defPPr>
              <a:defRPr lang="da-DK"/>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da-DK" sz="1800" dirty="0"/>
          </a:p>
        </p:txBody>
      </p:sp>
      <p:sp>
        <p:nvSpPr>
          <p:cNvPr id="30" name="Pladsholder logo">
            <a:extLst>
              <a:ext uri="{FF2B5EF4-FFF2-40B4-BE49-F238E27FC236}">
                <a16:creationId xmlns:a16="http://schemas.microsoft.com/office/drawing/2014/main" id="{68CEB5D6-118D-4869-9A00-DCAD90D9D4AE}"/>
              </a:ext>
            </a:extLst>
          </p:cNvPr>
          <p:cNvSpPr>
            <a:spLocks noGrp="1"/>
          </p:cNvSpPr>
          <p:nvPr>
            <p:ph type="body" sz="quarter" idx="18" hasCustomPrompt="1"/>
          </p:nvPr>
        </p:nvSpPr>
        <p:spPr>
          <a:xfrm>
            <a:off x="8994571" y="340691"/>
            <a:ext cx="2753621" cy="657529"/>
          </a:xfrm>
          <a:blipFill>
            <a:blip r:embed="rId7"/>
            <a:stretch>
              <a:fillRect/>
            </a:stretch>
          </a:blipFill>
        </p:spPr>
        <p:txBody>
          <a:bodyPr/>
          <a:lstStyle>
            <a:lvl1pPr>
              <a:defRPr sz="100" b="0">
                <a:solidFill>
                  <a:schemeClr val="tx1"/>
                </a:solidFill>
              </a:defRPr>
            </a:lvl1pPr>
          </a:lstStyle>
          <a:p>
            <a:pPr lvl="0"/>
            <a:r>
              <a:rPr lang="da-DK" dirty="0"/>
              <a:t>.</a:t>
            </a:r>
          </a:p>
        </p:txBody>
      </p:sp>
    </p:spTree>
    <p:extLst>
      <p:ext uri="{BB962C8B-B14F-4D97-AF65-F5344CB8AC3E}">
        <p14:creationId xmlns:p14="http://schemas.microsoft.com/office/powerpoint/2010/main" val="1517900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itat med billede">
    <p:spTree>
      <p:nvGrpSpPr>
        <p:cNvPr id="1" name=""/>
        <p:cNvGrpSpPr/>
        <p:nvPr/>
      </p:nvGrpSpPr>
      <p:grpSpPr>
        <a:xfrm>
          <a:off x="0" y="0"/>
          <a:ext cx="0" cy="0"/>
          <a:chOff x="0" y="0"/>
          <a:chExt cx="0" cy="0"/>
        </a:xfrm>
      </p:grpSpPr>
      <p:sp>
        <p:nvSpPr>
          <p:cNvPr id="13" name="Pladsholder til billede 6"/>
          <p:cNvSpPr>
            <a:spLocks noGrp="1"/>
          </p:cNvSpPr>
          <p:nvPr>
            <p:ph type="pic" sz="quarter" idx="17" hasCustomPrompt="1"/>
          </p:nvPr>
        </p:nvSpPr>
        <p:spPr>
          <a:xfrm>
            <a:off x="0" y="0"/>
            <a:ext cx="12188825" cy="6858000"/>
          </a:xfrm>
          <a:solidFill>
            <a:schemeClr val="bg1">
              <a:lumMod val="85000"/>
            </a:schemeClr>
          </a:solidFill>
        </p:spPr>
        <p:txBody>
          <a:bodyPr lIns="108000" tIns="180000" anchor="t" anchorCtr="0"/>
          <a:lstStyle>
            <a:lvl1pPr marL="0" indent="0" algn="l">
              <a:buFontTx/>
              <a:buNone/>
              <a:defRPr sz="1200" b="0" baseline="0">
                <a:solidFill>
                  <a:schemeClr val="tx1">
                    <a:lumMod val="50000"/>
                    <a:lumOff val="50000"/>
                  </a:schemeClr>
                </a:solidFill>
              </a:defRPr>
            </a:lvl1pPr>
          </a:lstStyle>
          <a:p>
            <a:r>
              <a:rPr lang="da-DK" dirty="0"/>
              <a:t>Klik her og indsæt lyst billede, via fanen Indsæt, Billeder eller indsæt farvet baggrund.</a:t>
            </a:r>
          </a:p>
        </p:txBody>
      </p:sp>
      <p:sp>
        <p:nvSpPr>
          <p:cNvPr id="11" name="Pladsholder til tekst 11"/>
          <p:cNvSpPr>
            <a:spLocks noGrp="1"/>
          </p:cNvSpPr>
          <p:nvPr>
            <p:ph type="body" sz="quarter" idx="10"/>
          </p:nvPr>
        </p:nvSpPr>
        <p:spPr>
          <a:xfrm>
            <a:off x="651600" y="2348880"/>
            <a:ext cx="8755200" cy="2096840"/>
          </a:xfrm>
        </p:spPr>
        <p:txBody>
          <a:bodyPr anchor="ctr" anchorCtr="0">
            <a:normAutofit/>
          </a:bodyPr>
          <a:lstStyle>
            <a:lvl1pPr algn="r">
              <a:lnSpc>
                <a:spcPct val="100000"/>
              </a:lnSpc>
              <a:defRPr lang="da-DK" sz="6600" b="1" kern="1200" dirty="0" smtClean="0">
                <a:solidFill>
                  <a:schemeClr val="bg1"/>
                </a:solidFill>
                <a:latin typeface="+mj-lt"/>
                <a:ea typeface="+mj-ea"/>
                <a:cs typeface="+mj-cs"/>
              </a:defRPr>
            </a:lvl1pPr>
          </a:lstStyle>
          <a:p>
            <a:pPr lvl="0"/>
            <a:r>
              <a:rPr lang="da-DK"/>
              <a:t>Rediger teksttypografien i masteren</a:t>
            </a:r>
          </a:p>
        </p:txBody>
      </p:sp>
      <p:sp>
        <p:nvSpPr>
          <p:cNvPr id="18" name="Pladsholder til tekst 2"/>
          <p:cNvSpPr>
            <a:spLocks noGrp="1"/>
          </p:cNvSpPr>
          <p:nvPr>
            <p:ph type="body" sz="quarter" idx="13" hasCustomPrompt="1"/>
          </p:nvPr>
        </p:nvSpPr>
        <p:spPr>
          <a:xfrm>
            <a:off x="9579600" y="5026816"/>
            <a:ext cx="2250000" cy="576000"/>
          </a:xfrm>
        </p:spPr>
        <p:txBody>
          <a:bodyPr/>
          <a:lstStyle>
            <a:lvl1pPr>
              <a:defRPr lang="da-DK" sz="1700" b="0" kern="1200" baseline="0" dirty="0" smtClean="0">
                <a:solidFill>
                  <a:schemeClr val="bg1"/>
                </a:solidFill>
                <a:latin typeface="+mn-lt"/>
                <a:ea typeface="+mn-ea"/>
                <a:cs typeface="+mn-c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dirty="0"/>
              <a:t>Klik og indsæt Navn</a:t>
            </a:r>
          </a:p>
        </p:txBody>
      </p:sp>
      <p:sp>
        <p:nvSpPr>
          <p:cNvPr id="5" name="Pladsholder til sidefod 4"/>
          <p:cNvSpPr>
            <a:spLocks noGrp="1"/>
          </p:cNvSpPr>
          <p:nvPr>
            <p:ph type="ftr" sz="quarter" idx="19"/>
          </p:nvPr>
        </p:nvSpPr>
        <p:spPr/>
        <p:txBody>
          <a:bodyPr/>
          <a:lstStyle>
            <a:lvl1pPr>
              <a:defRPr>
                <a:solidFill>
                  <a:schemeClr val="bg1"/>
                </a:solidFill>
              </a:defRPr>
            </a:lvl1pPr>
          </a:lstStyle>
          <a:p>
            <a:r>
              <a:rPr lang="da-DK"/>
              <a:t>/ Styrelsen for Grøn Arealomlægning og Vandmiljø</a:t>
            </a:r>
            <a:endParaRPr lang="da-DK" dirty="0"/>
          </a:p>
        </p:txBody>
      </p:sp>
      <p:sp>
        <p:nvSpPr>
          <p:cNvPr id="6" name="Pladsholder til slidenummer 5"/>
          <p:cNvSpPr>
            <a:spLocks noGrp="1"/>
          </p:cNvSpPr>
          <p:nvPr>
            <p:ph type="sldNum" sz="quarter" idx="20"/>
          </p:nvPr>
        </p:nvSpPr>
        <p:spPr/>
        <p:txBody>
          <a:bodyPr/>
          <a:lstStyle>
            <a:lvl1pPr>
              <a:defRPr>
                <a:solidFill>
                  <a:schemeClr val="bg1"/>
                </a:solidFill>
              </a:defRPr>
            </a:lvl1pPr>
          </a:lstStyle>
          <a:p>
            <a:fld id="{667EC89C-17A0-4E64-A6D2-B825673CEEDF}" type="slidenum">
              <a:rPr lang="da-DK" smtClean="0"/>
              <a:pPr/>
              <a:t>‹nr.›</a:t>
            </a:fld>
            <a:endParaRPr lang="da-DK" dirty="0"/>
          </a:p>
        </p:txBody>
      </p:sp>
      <p:grpSp>
        <p:nvGrpSpPr>
          <p:cNvPr id="24" name="Gruppe 23"/>
          <p:cNvGrpSpPr/>
          <p:nvPr userDrawn="1"/>
        </p:nvGrpSpPr>
        <p:grpSpPr>
          <a:xfrm>
            <a:off x="12197923" y="1941320"/>
            <a:ext cx="2708628" cy="3046988"/>
            <a:chOff x="9150825" y="2171823"/>
            <a:chExt cx="2032000" cy="3046988"/>
          </a:xfrm>
        </p:grpSpPr>
        <p:sp>
          <p:nvSpPr>
            <p:cNvPr id="25" name="TextBox 12"/>
            <p:cNvSpPr txBox="1">
              <a:spLocks noChangeArrowheads="1"/>
            </p:cNvSpPr>
            <p:nvPr/>
          </p:nvSpPr>
          <p:spPr bwMode="auto">
            <a:xfrm>
              <a:off x="9150825" y="2171823"/>
              <a:ext cx="203200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400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algn="l" defTabSz="914400" rtl="0" eaLnBrk="1" latinLnBrk="0" hangingPunct="1">
                <a:lnSpc>
                  <a:spcPct val="100000"/>
                </a:lnSpc>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Indsæt billede</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1.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Klik på billederammen</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2.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Indsæt det ønskede billede via fanen </a:t>
              </a:r>
              <a:r>
                <a:rPr lang="da-DK" sz="900" b="1" kern="1200" noProof="1">
                  <a:solidFill>
                    <a:schemeClr val="bg1">
                      <a:lumMod val="50000"/>
                    </a:schemeClr>
                  </a:solidFill>
                  <a:latin typeface="+mn-lt"/>
                  <a:ea typeface="Calibri" panose="020F0502020204030204" pitchFamily="34" charset="0"/>
                  <a:cs typeface="Arial" panose="020B0604020202020204" pitchFamily="34" charset="0"/>
                </a:rPr>
                <a:t>Indsæt, Billeder</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3.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Klik </a:t>
              </a:r>
              <a:r>
                <a:rPr lang="da-DK" sz="900" b="1" kern="1200" noProof="1">
                  <a:solidFill>
                    <a:schemeClr val="bg1">
                      <a:lumMod val="50000"/>
                    </a:schemeClr>
                  </a:solidFill>
                  <a:latin typeface="+mn-lt"/>
                  <a:ea typeface="Calibri" panose="020F0502020204030204" pitchFamily="34" charset="0"/>
                  <a:cs typeface="Arial" panose="020B0604020202020204" pitchFamily="34" charset="0"/>
                </a:rPr>
                <a:t>Beskær</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 for at ændre</a:t>
              </a:r>
            </a:p>
            <a:p>
              <a:pPr marL="0" algn="l" defTabSz="914400" rtl="0" eaLnBrk="1" latinLnBrk="0" hangingPunct="1">
                <a:lnSpc>
                  <a:spcPct val="100000"/>
                </a:lnSpc>
                <a:spcBef>
                  <a:spcPts val="0"/>
                </a:spcBef>
                <a:spcAft>
                  <a:spcPts val="0"/>
                </a:spcAft>
                <a:buFontTx/>
                <a:buNone/>
                <a:defRPr/>
              </a:pPr>
              <a:r>
                <a:rPr lang="da-DK" sz="900" kern="1200" noProof="1">
                  <a:solidFill>
                    <a:schemeClr val="bg1">
                      <a:lumMod val="50000"/>
                    </a:schemeClr>
                  </a:solidFill>
                  <a:latin typeface="+mn-lt"/>
                  <a:ea typeface="Calibri" panose="020F0502020204030204" pitchFamily="34" charset="0"/>
                  <a:cs typeface="Arial" panose="020B0604020202020204" pitchFamily="34" charset="0"/>
                </a:rPr>
                <a:t>billedets fokus/størrelse</a:t>
              </a: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4. </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Ønsker du at skalere billedet, så hold </a:t>
              </a: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SHIFT-</a:t>
              </a:r>
              <a:r>
                <a:rPr lang="da-DK" altLang="da-DK" sz="900" b="0" kern="1200" noProof="1">
                  <a:solidFill>
                    <a:schemeClr val="bg1">
                      <a:lumMod val="50000"/>
                    </a:schemeClr>
                  </a:solidFill>
                  <a:latin typeface="+mn-lt"/>
                  <a:ea typeface="Calibri" panose="020F0502020204030204" pitchFamily="34" charset="0"/>
                  <a:cs typeface="Arial" panose="020B0604020202020204" pitchFamily="34" charset="0"/>
                </a:rPr>
                <a:t>knappen</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 nede, mens der trækkes i billedets hjørner</a:t>
              </a: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Tips</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 Hvis du sletter billedet, og sætter et ny ind, kan billedet lægge sig foran tekst og grafikken, hvis dette sker, skal du vælge billedet, højreklik og vælg </a:t>
              </a: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Placer bagest</a:t>
              </a: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p:txBody>
        </p:sp>
        <p:pic>
          <p:nvPicPr>
            <p:cNvPr id="26" name="Billede 7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309315" y="3028176"/>
              <a:ext cx="373507" cy="327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7" name="Gruppe 78"/>
            <p:cNvGrpSpPr>
              <a:grpSpLocks/>
            </p:cNvGrpSpPr>
            <p:nvPr/>
          </p:nvGrpSpPr>
          <p:grpSpPr bwMode="auto">
            <a:xfrm>
              <a:off x="9305577" y="3846855"/>
              <a:ext cx="330145" cy="379412"/>
              <a:chOff x="1018031" y="5509431"/>
              <a:chExt cx="373412" cy="429121"/>
            </a:xfrm>
          </p:grpSpPr>
          <p:pic>
            <p:nvPicPr>
              <p:cNvPr id="28" name="Billede 7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18031" y="5511796"/>
                <a:ext cx="373412" cy="426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ounded Rectangle 25"/>
              <p:cNvSpPr/>
              <p:nvPr/>
            </p:nvSpPr>
            <p:spPr bwMode="auto">
              <a:xfrm>
                <a:off x="1023417" y="5509431"/>
                <a:ext cx="210080" cy="172367"/>
              </a:xfrm>
              <a:prstGeom prst="roundRect">
                <a:avLst/>
              </a:prstGeom>
              <a:noFill/>
              <a:ln w="19050">
                <a:solidFill>
                  <a:srgbClr val="E31E3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sz="2000" noProof="1"/>
              </a:p>
            </p:txBody>
          </p:sp>
        </p:grpSp>
      </p:grpSp>
      <p:pic>
        <p:nvPicPr>
          <p:cNvPr id="3" name="Billede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980000" y="1"/>
            <a:ext cx="1840743" cy="1036149"/>
          </a:xfrm>
          <a:prstGeom prst="rect">
            <a:avLst/>
          </a:prstGeom>
        </p:spPr>
      </p:pic>
      <p:sp>
        <p:nvSpPr>
          <p:cNvPr id="21" name="Pladsholder logo"/>
          <p:cNvSpPr>
            <a:spLocks noGrp="1"/>
          </p:cNvSpPr>
          <p:nvPr>
            <p:ph type="body" sz="quarter" idx="22" hasCustomPrompt="1"/>
          </p:nvPr>
        </p:nvSpPr>
        <p:spPr>
          <a:xfrm>
            <a:off x="655670" y="6378872"/>
            <a:ext cx="223200" cy="201600"/>
          </a:xfrm>
          <a:blipFill>
            <a:blip r:embed="rId5"/>
            <a:stretch>
              <a:fillRect/>
            </a:stretch>
          </a:blipFill>
        </p:spPr>
        <p:txBody>
          <a:bodyPr/>
          <a:lstStyle>
            <a:lvl1pPr>
              <a:defRPr sz="100" b="0">
                <a:solidFill>
                  <a:schemeClr val="bg1"/>
                </a:solidFill>
              </a:defRPr>
            </a:lvl1pPr>
          </a:lstStyle>
          <a:p>
            <a:pPr lvl="0"/>
            <a:r>
              <a:rPr lang="da-DK" dirty="0"/>
              <a:t>.</a:t>
            </a:r>
          </a:p>
        </p:txBody>
      </p:sp>
      <p:sp>
        <p:nvSpPr>
          <p:cNvPr id="4" name="Pladsholder til dato 3" hidden="1"/>
          <p:cNvSpPr>
            <a:spLocks noGrp="1"/>
          </p:cNvSpPr>
          <p:nvPr>
            <p:ph type="dt" sz="half" idx="18"/>
          </p:nvPr>
        </p:nvSpPr>
        <p:spPr>
          <a:xfrm>
            <a:off x="0" y="6858000"/>
            <a:ext cx="0" cy="0"/>
          </a:xfrm>
        </p:spPr>
        <p:txBody>
          <a:bodyPr/>
          <a:lstStyle>
            <a:lvl1pPr>
              <a:defRPr sz="100">
                <a:noFill/>
              </a:defRPr>
            </a:lvl1pPr>
          </a:lstStyle>
          <a:p>
            <a:fld id="{C60D2C28-F513-4D7F-9482-2A05C313AD42}" type="datetime2">
              <a:rPr lang="da-DK" smtClean="0"/>
              <a:t>6. maj 2025</a:t>
            </a:fld>
            <a:endParaRPr lang="da-DK" dirty="0"/>
          </a:p>
        </p:txBody>
      </p:sp>
    </p:spTree>
    <p:extLst>
      <p:ext uri="{BB962C8B-B14F-4D97-AF65-F5344CB8AC3E}">
        <p14:creationId xmlns:p14="http://schemas.microsoft.com/office/powerpoint/2010/main" val="9940351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itat">
    <p:spTree>
      <p:nvGrpSpPr>
        <p:cNvPr id="1" name=""/>
        <p:cNvGrpSpPr/>
        <p:nvPr/>
      </p:nvGrpSpPr>
      <p:grpSpPr>
        <a:xfrm>
          <a:off x="0" y="0"/>
          <a:ext cx="0" cy="0"/>
          <a:chOff x="0" y="0"/>
          <a:chExt cx="0" cy="0"/>
        </a:xfrm>
      </p:grpSpPr>
      <p:sp>
        <p:nvSpPr>
          <p:cNvPr id="11" name="Pladsholder til tekst 1"/>
          <p:cNvSpPr>
            <a:spLocks noGrp="1"/>
          </p:cNvSpPr>
          <p:nvPr>
            <p:ph type="body" sz="quarter" idx="10"/>
          </p:nvPr>
        </p:nvSpPr>
        <p:spPr>
          <a:xfrm>
            <a:off x="651600" y="2348880"/>
            <a:ext cx="8755200" cy="2096840"/>
          </a:xfrm>
        </p:spPr>
        <p:txBody>
          <a:bodyPr anchor="ctr" anchorCtr="0">
            <a:normAutofit/>
          </a:bodyPr>
          <a:lstStyle>
            <a:lvl1pPr algn="r">
              <a:lnSpc>
                <a:spcPct val="100000"/>
              </a:lnSpc>
              <a:defRPr lang="da-DK" sz="6600" b="1" kern="1200" dirty="0" smtClean="0">
                <a:solidFill>
                  <a:schemeClr val="accent1"/>
                </a:solidFill>
                <a:latin typeface="+mj-lt"/>
                <a:ea typeface="+mj-ea"/>
                <a:cs typeface="+mj-cs"/>
              </a:defRPr>
            </a:lvl1pPr>
          </a:lstStyle>
          <a:p>
            <a:pPr lvl="0"/>
            <a:r>
              <a:rPr lang="da-DK"/>
              <a:t>Rediger teksttypografien i masteren</a:t>
            </a:r>
          </a:p>
        </p:txBody>
      </p:sp>
      <p:sp>
        <p:nvSpPr>
          <p:cNvPr id="8" name="Pladsholder til tekst 2"/>
          <p:cNvSpPr>
            <a:spLocks noGrp="1"/>
          </p:cNvSpPr>
          <p:nvPr>
            <p:ph type="body" sz="quarter" idx="13" hasCustomPrompt="1"/>
          </p:nvPr>
        </p:nvSpPr>
        <p:spPr>
          <a:xfrm>
            <a:off x="9579600" y="5026816"/>
            <a:ext cx="2250000" cy="576000"/>
          </a:xfrm>
        </p:spPr>
        <p:txBody>
          <a:bodyPr/>
          <a:lstStyle>
            <a:lvl1pPr>
              <a:defRPr lang="da-DK" sz="1700" b="0" kern="1200" baseline="0" dirty="0" smtClean="0">
                <a:solidFill>
                  <a:schemeClr val="accent1"/>
                </a:solidFill>
                <a:latin typeface="+mn-lt"/>
                <a:ea typeface="+mn-ea"/>
                <a:cs typeface="+mn-c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dirty="0"/>
              <a:t>Klik og indsæt Navn</a:t>
            </a:r>
          </a:p>
        </p:txBody>
      </p:sp>
      <p:sp>
        <p:nvSpPr>
          <p:cNvPr id="3" name="Pladsholder til sidefod 2"/>
          <p:cNvSpPr>
            <a:spLocks noGrp="1"/>
          </p:cNvSpPr>
          <p:nvPr>
            <p:ph type="ftr" sz="quarter" idx="15"/>
          </p:nvPr>
        </p:nvSpPr>
        <p:spPr/>
        <p:txBody>
          <a:bodyPr/>
          <a:lstStyle/>
          <a:p>
            <a:r>
              <a:rPr lang="da-DK"/>
              <a:t>/ Styrelsen for Grøn Arealomlægning og Vandmiljø</a:t>
            </a:r>
            <a:endParaRPr lang="da-DK" dirty="0"/>
          </a:p>
        </p:txBody>
      </p:sp>
      <p:sp>
        <p:nvSpPr>
          <p:cNvPr id="4" name="Pladsholder til slidenummer 3"/>
          <p:cNvSpPr>
            <a:spLocks noGrp="1"/>
          </p:cNvSpPr>
          <p:nvPr>
            <p:ph type="sldNum" sz="quarter" idx="16"/>
          </p:nvPr>
        </p:nvSpPr>
        <p:spPr/>
        <p:txBody>
          <a:bodyPr/>
          <a:lstStyle/>
          <a:p>
            <a:fld id="{667EC89C-17A0-4E64-A6D2-B825673CEEDF}" type="slidenum">
              <a:rPr lang="da-DK" smtClean="0"/>
              <a:pPr/>
              <a:t>‹nr.›</a:t>
            </a:fld>
            <a:endParaRPr lang="da-DK" dirty="0"/>
          </a:p>
        </p:txBody>
      </p:sp>
      <p:sp>
        <p:nvSpPr>
          <p:cNvPr id="7" name="Pladsholder til dato 3" hidden="1">
            <a:extLst>
              <a:ext uri="{FF2B5EF4-FFF2-40B4-BE49-F238E27FC236}">
                <a16:creationId xmlns:a16="http://schemas.microsoft.com/office/drawing/2014/main" id="{7BD3A335-3D2D-4F58-A3D4-31F9BCFC08AD}"/>
              </a:ext>
            </a:extLst>
          </p:cNvPr>
          <p:cNvSpPr>
            <a:spLocks noGrp="1"/>
          </p:cNvSpPr>
          <p:nvPr>
            <p:ph type="dt" sz="half" idx="18"/>
          </p:nvPr>
        </p:nvSpPr>
        <p:spPr>
          <a:xfrm>
            <a:off x="0" y="6858000"/>
            <a:ext cx="0" cy="0"/>
          </a:xfrm>
        </p:spPr>
        <p:txBody>
          <a:bodyPr/>
          <a:lstStyle>
            <a:lvl1pPr>
              <a:defRPr sz="100">
                <a:noFill/>
              </a:defRPr>
            </a:lvl1pPr>
          </a:lstStyle>
          <a:p>
            <a:fld id="{E1B1124E-DA0C-4C31-945C-585901E63886}" type="datetime2">
              <a:rPr lang="da-DK" smtClean="0"/>
              <a:t>6. maj 2025</a:t>
            </a:fld>
            <a:endParaRPr lang="da-DK" dirty="0"/>
          </a:p>
        </p:txBody>
      </p:sp>
    </p:spTree>
    <p:extLst>
      <p:ext uri="{BB962C8B-B14F-4D97-AF65-F5344CB8AC3E}">
        <p14:creationId xmlns:p14="http://schemas.microsoft.com/office/powerpoint/2010/main" val="21665156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Indho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titeltypografien i masteren</a:t>
            </a:r>
            <a:endParaRPr lang="da-DK" dirty="0"/>
          </a:p>
        </p:txBody>
      </p:sp>
      <p:sp>
        <p:nvSpPr>
          <p:cNvPr id="3" name="Pladsholder til indhold 2"/>
          <p:cNvSpPr>
            <a:spLocks noGrp="1"/>
          </p:cNvSpPr>
          <p:nvPr>
            <p:ph idx="1"/>
          </p:nvPr>
        </p:nvSpPr>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5" name="Pladsholder til sidefod 4"/>
          <p:cNvSpPr>
            <a:spLocks noGrp="1"/>
          </p:cNvSpPr>
          <p:nvPr>
            <p:ph type="ftr" sz="quarter" idx="11"/>
          </p:nvPr>
        </p:nvSpPr>
        <p:spPr/>
        <p:txBody>
          <a:bodyPr/>
          <a:lstStyle/>
          <a:p>
            <a:r>
              <a:rPr lang="da-DK"/>
              <a:t>/ Styrelsen for Grøn Arealomlægning og Vandmiljø</a:t>
            </a:r>
            <a:endParaRPr lang="da-DK" dirty="0"/>
          </a:p>
        </p:txBody>
      </p:sp>
      <p:sp>
        <p:nvSpPr>
          <p:cNvPr id="6" name="Pladsholder til diasnummer 5"/>
          <p:cNvSpPr>
            <a:spLocks noGrp="1"/>
          </p:cNvSpPr>
          <p:nvPr>
            <p:ph type="sldNum" sz="quarter" idx="12"/>
          </p:nvPr>
        </p:nvSpPr>
        <p:spPr/>
        <p:txBody>
          <a:bodyPr/>
          <a:lstStyle/>
          <a:p>
            <a:fld id="{667EC89C-17A0-4E64-A6D2-B825673CEEDF}" type="slidenum">
              <a:rPr lang="da-DK" smtClean="0"/>
              <a:t>‹nr.›</a:t>
            </a:fld>
            <a:endParaRPr lang="da-DK" dirty="0"/>
          </a:p>
        </p:txBody>
      </p:sp>
      <p:grpSp>
        <p:nvGrpSpPr>
          <p:cNvPr id="15" name="Gruppe 14"/>
          <p:cNvGrpSpPr/>
          <p:nvPr userDrawn="1"/>
        </p:nvGrpSpPr>
        <p:grpSpPr>
          <a:xfrm>
            <a:off x="-2405743" y="1204883"/>
            <a:ext cx="2405743" cy="2221782"/>
            <a:chOff x="-2405743" y="1655465"/>
            <a:chExt cx="2405743" cy="2221782"/>
          </a:xfrm>
        </p:grpSpPr>
        <p:pic>
          <p:nvPicPr>
            <p:cNvPr id="16" name="Billede 15"/>
            <p:cNvPicPr>
              <a:picLocks noChangeAspect="1"/>
            </p:cNvPicPr>
            <p:nvPr userDrawn="1"/>
          </p:nvPicPr>
          <p:blipFill>
            <a:blip r:embed="rId2"/>
            <a:stretch>
              <a:fillRect/>
            </a:stretch>
          </p:blipFill>
          <p:spPr>
            <a:xfrm>
              <a:off x="-1060701" y="3676062"/>
              <a:ext cx="920576" cy="201185"/>
            </a:xfrm>
            <a:prstGeom prst="rect">
              <a:avLst/>
            </a:prstGeom>
          </p:spPr>
        </p:pic>
        <p:sp>
          <p:nvSpPr>
            <p:cNvPr id="17" name="Rectangle 5"/>
            <p:cNvSpPr/>
            <p:nvPr userDrawn="1"/>
          </p:nvSpPr>
          <p:spPr bwMode="auto">
            <a:xfrm>
              <a:off x="-2405743" y="1655465"/>
              <a:ext cx="2405743" cy="1938992"/>
            </a:xfrm>
            <a:prstGeom prst="rect">
              <a:avLst/>
            </a:prstGeom>
          </p:spPr>
          <p:txBody>
            <a:bodyPr wrap="square" lIns="0" tIns="0" rIns="144000" bIns="0">
              <a:spAutoFit/>
            </a:bodyPr>
            <a:lstStyle/>
            <a:p>
              <a:pPr algn="r">
                <a:lnSpc>
                  <a:spcPct val="100000"/>
                </a:lnSpc>
                <a:spcAft>
                  <a:spcPts val="0"/>
                </a:spcAft>
                <a:defRPr/>
              </a:pPr>
              <a:r>
                <a:rPr lang="da-DK" sz="900" b="1" noProof="1">
                  <a:solidFill>
                    <a:schemeClr val="bg1">
                      <a:lumMod val="50000"/>
                    </a:schemeClr>
                  </a:solidFill>
                  <a:latin typeface="+mn-lt"/>
                  <a:ea typeface="Calibri" panose="020F0502020204030204" pitchFamily="34" charset="0"/>
                  <a:cs typeface="Arial" panose="020B0604020202020204" pitchFamily="34" charset="0"/>
                </a:rPr>
                <a:t>Tekst-typografier</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TAB</a:t>
              </a:r>
              <a:r>
                <a:rPr lang="da-DK" sz="900" noProof="1">
                  <a:solidFill>
                    <a:schemeClr val="bg1">
                      <a:lumMod val="50000"/>
                    </a:schemeClr>
                  </a:solidFill>
                  <a:ea typeface="Calibri" panose="020F0502020204030204" pitchFamily="34" charset="0"/>
                  <a:cs typeface="Arial" panose="020B0604020202020204" pitchFamily="34" charset="0"/>
                </a:rPr>
                <a:t> for at gå frem</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i</a:t>
              </a:r>
              <a:r>
                <a:rPr lang="da-DK" sz="900" noProof="1">
                  <a:solidFill>
                    <a:schemeClr val="bg1">
                      <a:lumMod val="50000"/>
                    </a:schemeClr>
                  </a:solidFill>
                  <a:latin typeface="+mn-lt"/>
                  <a:ea typeface="Calibri" panose="020F0502020204030204" pitchFamily="34" charset="0"/>
                  <a:cs typeface="Arial" panose="020B0604020202020204" pitchFamily="34" charset="0"/>
                </a:rPr>
                <a:t> tekst-niveauer</a:t>
              </a: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endParaRPr lang="da-DK" sz="900" noProof="1">
                <a:solidFill>
                  <a:schemeClr val="bg1">
                    <a:lumMod val="50000"/>
                  </a:schemeClr>
                </a:solidFill>
                <a:latin typeface="+mn-lt"/>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1 = Tekst 20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2 = Punkt-liste 20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3 = Punkt-liste 18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4-9 = Punkt-liste 18 pkt.</a:t>
              </a:r>
            </a:p>
            <a:p>
              <a:pPr algn="r">
                <a:lnSpc>
                  <a:spcPct val="100000"/>
                </a:lnSpc>
                <a:spcAft>
                  <a:spcPts val="0"/>
                </a:spcAft>
                <a:defRPr/>
              </a:pP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For at gå tilbage i tekst-niveauer,</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SHIFT + TAB</a:t>
              </a:r>
            </a:p>
            <a:p>
              <a:pPr algn="r">
                <a:lnSpc>
                  <a:spcPct val="100000"/>
                </a:lnSpc>
                <a:spcAft>
                  <a:spcPts val="0"/>
                </a:spcAft>
                <a:defRPr/>
              </a:pPr>
              <a:endParaRPr lang="da-DK" sz="900" b="1"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Alternativt kan</a:t>
              </a:r>
            </a:p>
            <a:p>
              <a:pPr algn="r">
                <a:lnSpc>
                  <a:spcPct val="100000"/>
                </a:lnSpc>
                <a:spcAft>
                  <a:spcPts val="0"/>
                </a:spcAft>
                <a:defRPr/>
              </a:pPr>
              <a:r>
                <a:rPr lang="da-DK" sz="900" b="1" noProof="1">
                  <a:solidFill>
                    <a:schemeClr val="bg1">
                      <a:lumMod val="50000"/>
                    </a:schemeClr>
                  </a:solidFill>
                  <a:ea typeface="Calibri" panose="020F0502020204030204" pitchFamily="34" charset="0"/>
                  <a:cs typeface="Arial" panose="020B0604020202020204" pitchFamily="34" charset="0"/>
                </a:rPr>
                <a:t>Forøg</a:t>
              </a:r>
              <a:r>
                <a:rPr lang="da-DK" sz="900" noProof="1">
                  <a:solidFill>
                    <a:schemeClr val="bg1">
                      <a:lumMod val="50000"/>
                    </a:schemeClr>
                  </a:solidFill>
                  <a:ea typeface="Calibri" panose="020F0502020204030204" pitchFamily="34" charset="0"/>
                  <a:cs typeface="Arial" panose="020B0604020202020204" pitchFamily="34" charset="0"/>
                </a:rPr>
                <a:t> og </a:t>
              </a:r>
              <a:r>
                <a:rPr lang="da-DK" sz="900" b="1" noProof="1">
                  <a:solidFill>
                    <a:schemeClr val="bg1">
                      <a:lumMod val="50000"/>
                    </a:schemeClr>
                  </a:solidFill>
                  <a:ea typeface="Calibri" panose="020F0502020204030204" pitchFamily="34" charset="0"/>
                  <a:cs typeface="Arial" panose="020B0604020202020204" pitchFamily="34" charset="0"/>
                </a:rPr>
                <a:t>Formindsk</a:t>
              </a:r>
              <a:r>
                <a:rPr lang="da-DK" sz="900" noProof="1">
                  <a:solidFill>
                    <a:schemeClr val="bg1">
                      <a:lumMod val="50000"/>
                    </a:schemeClr>
                  </a:solidFill>
                  <a:ea typeface="Calibri" panose="020F0502020204030204" pitchFamily="34" charset="0"/>
                  <a:cs typeface="Arial" panose="020B0604020202020204" pitchFamily="34" charset="0"/>
                </a:rPr>
                <a:t> </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listeniveau bruges</a:t>
              </a:r>
              <a:endParaRPr lang="da-DK" sz="900" noProof="1">
                <a:solidFill>
                  <a:schemeClr val="bg1">
                    <a:lumMod val="50000"/>
                  </a:schemeClr>
                </a:solidFill>
                <a:latin typeface="+mn-lt"/>
                <a:ea typeface="Calibri" panose="020F0502020204030204" pitchFamily="34" charset="0"/>
                <a:cs typeface="Arial" panose="020B0604020202020204" pitchFamily="34" charset="0"/>
              </a:endParaRPr>
            </a:p>
          </p:txBody>
        </p:sp>
      </p:grpSp>
      <p:grpSp>
        <p:nvGrpSpPr>
          <p:cNvPr id="18" name="Gruppe 17"/>
          <p:cNvGrpSpPr/>
          <p:nvPr userDrawn="1"/>
        </p:nvGrpSpPr>
        <p:grpSpPr>
          <a:xfrm>
            <a:off x="-2476901" y="3682285"/>
            <a:ext cx="2476901" cy="3200761"/>
            <a:chOff x="-2476901" y="3682285"/>
            <a:chExt cx="2476901" cy="3200761"/>
          </a:xfrm>
        </p:grpSpPr>
        <p:sp>
          <p:nvSpPr>
            <p:cNvPr id="21" name="Text Box 48"/>
            <p:cNvSpPr txBox="1">
              <a:spLocks noChangeArrowheads="1"/>
            </p:cNvSpPr>
            <p:nvPr userDrawn="1"/>
          </p:nvSpPr>
          <p:spPr bwMode="auto">
            <a:xfrm>
              <a:off x="-2476901" y="3682285"/>
              <a:ext cx="2476901"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b"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spcAft>
                  <a:spcPts val="600"/>
                </a:spcAft>
                <a:defRPr/>
              </a:pPr>
              <a:r>
                <a:rPr lang="da-DK" sz="900" b="1" noProof="1">
                  <a:solidFill>
                    <a:schemeClr val="bg1">
                      <a:lumMod val="50000"/>
                    </a:schemeClr>
                  </a:solidFill>
                  <a:latin typeface="Arial" panose="020B0604020202020204" pitchFamily="34" charset="0"/>
                  <a:cs typeface="Arial" panose="020B0604020202020204" pitchFamily="34" charset="0"/>
                </a:rPr>
                <a:t>For at indsætte Sidehoved og sidefod</a:t>
              </a:r>
            </a:p>
            <a:p>
              <a:pPr algn="r" eaLnBrk="1" hangingPunct="1">
                <a:spcAft>
                  <a:spcPts val="240"/>
                </a:spcAft>
                <a:defRPr/>
              </a:pPr>
              <a:r>
                <a:rPr lang="da-DK" altLang="da-DK" sz="900" b="1" noProof="1">
                  <a:solidFill>
                    <a:schemeClr val="bg1">
                      <a:lumMod val="50000"/>
                    </a:schemeClr>
                  </a:solidFill>
                  <a:latin typeface="Arial" panose="020B0604020202020204" pitchFamily="34" charset="0"/>
                  <a:cs typeface="Arial" panose="020B0604020202020204" pitchFamily="34" charset="0"/>
                </a:rPr>
                <a:t>1. </a:t>
              </a:r>
              <a:r>
                <a:rPr lang="da-DK" altLang="da-DK" sz="900" noProof="1">
                  <a:solidFill>
                    <a:schemeClr val="bg1">
                      <a:lumMod val="50000"/>
                    </a:schemeClr>
                  </a:solidFill>
                  <a:latin typeface="Arial" panose="020B0604020202020204" pitchFamily="34" charset="0"/>
                  <a:cs typeface="Arial" panose="020B0604020202020204" pitchFamily="34" charset="0"/>
                </a:rPr>
                <a:t>Vælg </a:t>
              </a:r>
              <a:r>
                <a:rPr lang="da-DK" altLang="da-DK" sz="900" b="1" noProof="1">
                  <a:solidFill>
                    <a:schemeClr val="bg1">
                      <a:lumMod val="50000"/>
                    </a:schemeClr>
                  </a:solidFill>
                  <a:latin typeface="Arial" panose="020B0604020202020204" pitchFamily="34" charset="0"/>
                  <a:cs typeface="Arial" panose="020B0604020202020204" pitchFamily="34" charset="0"/>
                </a:rPr>
                <a:t>Indsæt</a:t>
              </a:r>
              <a:r>
                <a:rPr lang="da-DK" altLang="da-DK" sz="900" noProof="1">
                  <a:solidFill>
                    <a:schemeClr val="bg1">
                      <a:lumMod val="50000"/>
                    </a:schemeClr>
                  </a:solidFill>
                  <a:latin typeface="Arial" panose="020B0604020202020204" pitchFamily="34" charset="0"/>
                  <a:cs typeface="Arial" panose="020B0604020202020204" pitchFamily="34" charset="0"/>
                </a:rPr>
                <a:t> i topmenuen </a:t>
              </a:r>
            </a:p>
            <a:p>
              <a:pPr algn="r" eaLnBrk="1" hangingPunct="1">
                <a:spcAft>
                  <a:spcPts val="240"/>
                </a:spcAft>
                <a:defRPr/>
              </a:pPr>
              <a:r>
                <a:rPr lang="da-DK" altLang="da-DK" sz="900" b="1" noProof="1">
                  <a:solidFill>
                    <a:schemeClr val="bg1">
                      <a:lumMod val="50000"/>
                    </a:schemeClr>
                  </a:solidFill>
                  <a:latin typeface="Arial" panose="020B0604020202020204" pitchFamily="34" charset="0"/>
                  <a:cs typeface="Arial" panose="020B0604020202020204" pitchFamily="34" charset="0"/>
                </a:rPr>
                <a:t>2. </a:t>
              </a:r>
              <a:r>
                <a:rPr lang="da-DK" altLang="da-DK" sz="900" noProof="1">
                  <a:solidFill>
                    <a:schemeClr val="bg1">
                      <a:lumMod val="50000"/>
                    </a:schemeClr>
                  </a:solidFill>
                  <a:latin typeface="Arial" panose="020B0604020202020204" pitchFamily="34" charset="0"/>
                  <a:cs typeface="Arial" panose="020B0604020202020204" pitchFamily="34" charset="0"/>
                </a:rPr>
                <a:t>Vælg </a:t>
              </a:r>
              <a:r>
                <a:rPr lang="da-DK" altLang="da-DK" sz="900" b="1" noProof="1">
                  <a:solidFill>
                    <a:schemeClr val="bg1">
                      <a:lumMod val="50000"/>
                    </a:schemeClr>
                  </a:solidFill>
                  <a:latin typeface="Arial" panose="020B0604020202020204" pitchFamily="34" charset="0"/>
                  <a:cs typeface="Arial" panose="020B0604020202020204" pitchFamily="34" charset="0"/>
                </a:rPr>
                <a:t>Sidehoved og Sidefod</a:t>
              </a:r>
            </a:p>
            <a:p>
              <a:pPr algn="r" eaLnBrk="1" hangingPunct="1">
                <a:spcAft>
                  <a:spcPts val="240"/>
                </a:spcAft>
                <a:defRPr/>
              </a:pPr>
              <a:r>
                <a:rPr lang="da-DK" sz="900" b="1" noProof="1">
                  <a:solidFill>
                    <a:schemeClr val="bg1">
                      <a:lumMod val="50000"/>
                    </a:schemeClr>
                  </a:solidFill>
                  <a:latin typeface="Arial" panose="020B0604020202020204" pitchFamily="34" charset="0"/>
                  <a:cs typeface="Arial" panose="020B0604020202020204" pitchFamily="34" charset="0"/>
                </a:rPr>
                <a:t>3. </a:t>
              </a:r>
              <a:r>
                <a:rPr lang="da-DK" sz="900" noProof="1">
                  <a:solidFill>
                    <a:schemeClr val="bg1">
                      <a:lumMod val="50000"/>
                    </a:schemeClr>
                  </a:solidFill>
                  <a:latin typeface="Arial" panose="020B0604020202020204" pitchFamily="34" charset="0"/>
                  <a:cs typeface="Arial" panose="020B0604020202020204" pitchFamily="34" charset="0"/>
                </a:rPr>
                <a:t>Sæt hak i </a:t>
              </a:r>
              <a:r>
                <a:rPr lang="da-DK" sz="900" b="1" noProof="1">
                  <a:solidFill>
                    <a:schemeClr val="bg1">
                      <a:lumMod val="50000"/>
                    </a:schemeClr>
                  </a:solidFill>
                  <a:latin typeface="Arial" panose="020B0604020202020204" pitchFamily="34" charset="0"/>
                  <a:cs typeface="Arial" panose="020B0604020202020204" pitchFamily="34" charset="0"/>
                </a:rPr>
                <a:t>Slidenummer</a:t>
              </a:r>
            </a:p>
            <a:p>
              <a:pPr algn="r" eaLnBrk="1" hangingPunct="1">
                <a:spcAft>
                  <a:spcPts val="240"/>
                </a:spcAft>
                <a:defRPr/>
              </a:pPr>
              <a:r>
                <a:rPr lang="da-DK" sz="900" b="1" noProof="1">
                  <a:solidFill>
                    <a:schemeClr val="bg1">
                      <a:lumMod val="50000"/>
                    </a:schemeClr>
                  </a:solidFill>
                  <a:latin typeface="Arial" panose="020B0604020202020204" pitchFamily="34" charset="0"/>
                  <a:cs typeface="Arial" panose="020B0604020202020204" pitchFamily="34" charset="0"/>
                </a:rPr>
                <a:t>4. </a:t>
              </a:r>
              <a:r>
                <a:rPr lang="da-DK" sz="900" noProof="1">
                  <a:solidFill>
                    <a:schemeClr val="bg1">
                      <a:lumMod val="50000"/>
                    </a:schemeClr>
                  </a:solidFill>
                  <a:latin typeface="Arial" panose="020B0604020202020204" pitchFamily="34" charset="0"/>
                  <a:cs typeface="Arial" panose="020B0604020202020204" pitchFamily="34" charset="0"/>
                </a:rPr>
                <a:t>Indsæt ønsket indhold i </a:t>
              </a:r>
              <a:r>
                <a:rPr lang="da-DK" sz="900" b="1" noProof="1">
                  <a:solidFill>
                    <a:schemeClr val="bg1">
                      <a:lumMod val="50000"/>
                    </a:schemeClr>
                  </a:solidFill>
                  <a:latin typeface="Arial" panose="020B0604020202020204" pitchFamily="34" charset="0"/>
                  <a:cs typeface="Arial" panose="020B0604020202020204" pitchFamily="34" charset="0"/>
                </a:rPr>
                <a:t>Sidefod</a:t>
              </a:r>
            </a:p>
            <a:p>
              <a:pPr algn="r" eaLnBrk="1" hangingPunct="1">
                <a:spcAft>
                  <a:spcPts val="240"/>
                </a:spcAft>
                <a:defRPr/>
              </a:pPr>
              <a:r>
                <a:rPr lang="da-DK" sz="900" b="1" noProof="1">
                  <a:solidFill>
                    <a:schemeClr val="bg1">
                      <a:lumMod val="50000"/>
                    </a:schemeClr>
                  </a:solidFill>
                  <a:latin typeface="Arial" panose="020B0604020202020204" pitchFamily="34" charset="0"/>
                  <a:cs typeface="Arial" panose="020B0604020202020204" pitchFamily="34" charset="0"/>
                </a:rPr>
                <a:t>5. </a:t>
              </a:r>
              <a:r>
                <a:rPr lang="da-DK" sz="900" noProof="1">
                  <a:solidFill>
                    <a:schemeClr val="bg1">
                      <a:lumMod val="50000"/>
                    </a:schemeClr>
                  </a:solidFill>
                  <a:latin typeface="Arial" panose="020B0604020202020204" pitchFamily="34" charset="0"/>
                  <a:cs typeface="Arial" panose="020B0604020202020204" pitchFamily="34" charset="0"/>
                </a:rPr>
                <a:t>Vælg </a:t>
              </a:r>
              <a:r>
                <a:rPr lang="da-DK" sz="900" b="1" noProof="1">
                  <a:solidFill>
                    <a:schemeClr val="bg1">
                      <a:lumMod val="50000"/>
                    </a:schemeClr>
                  </a:solidFill>
                  <a:latin typeface="Arial" panose="020B0604020202020204" pitchFamily="34" charset="0"/>
                  <a:cs typeface="Arial" panose="020B0604020202020204" pitchFamily="34" charset="0"/>
                </a:rPr>
                <a:t>Anvend på alle</a:t>
              </a:r>
            </a:p>
            <a:p>
              <a:pPr algn="r" eaLnBrk="1" hangingPunct="1">
                <a:spcAft>
                  <a:spcPts val="240"/>
                </a:spcAft>
                <a:defRPr/>
              </a:pPr>
              <a:endParaRPr lang="da-DK" sz="900" b="1" noProof="1">
                <a:solidFill>
                  <a:schemeClr val="bg1">
                    <a:lumMod val="50000"/>
                  </a:schemeClr>
                </a:solidFill>
                <a:latin typeface="Arial" panose="020B0604020202020204" pitchFamily="34" charset="0"/>
                <a:cs typeface="Arial" panose="020B0604020202020204" pitchFamily="34" charset="0"/>
              </a:endParaRPr>
            </a:p>
            <a:p>
              <a:pPr algn="r" eaLnBrk="1" hangingPunct="1">
                <a:spcAft>
                  <a:spcPts val="240"/>
                </a:spcAft>
                <a:defRPr/>
              </a:pPr>
              <a:r>
                <a:rPr lang="da-DK" sz="900" b="1" noProof="1">
                  <a:solidFill>
                    <a:schemeClr val="bg1">
                      <a:lumMod val="50000"/>
                    </a:schemeClr>
                  </a:solidFill>
                  <a:latin typeface="Arial" panose="020B0604020202020204" pitchFamily="34" charset="0"/>
                  <a:cs typeface="Arial" panose="020B0604020202020204" pitchFamily="34" charset="0"/>
                </a:rPr>
                <a:t>Tips: </a:t>
              </a:r>
              <a:r>
                <a:rPr lang="da-DK" sz="900" b="0" noProof="1">
                  <a:solidFill>
                    <a:schemeClr val="bg1">
                      <a:lumMod val="50000"/>
                    </a:schemeClr>
                  </a:solidFill>
                  <a:latin typeface="Arial" panose="020B0604020202020204" pitchFamily="34" charset="0"/>
                  <a:cs typeface="Arial" panose="020B0604020202020204" pitchFamily="34" charset="0"/>
                </a:rPr>
                <a:t>Gør det som det sidste før du gemmer filen, så det slår igennem på alle sider </a:t>
              </a:r>
            </a:p>
          </p:txBody>
        </p:sp>
        <p:grpSp>
          <p:nvGrpSpPr>
            <p:cNvPr id="22" name="Gruppe 21"/>
            <p:cNvGrpSpPr/>
            <p:nvPr userDrawn="1"/>
          </p:nvGrpSpPr>
          <p:grpSpPr>
            <a:xfrm>
              <a:off x="-2461135" y="5229519"/>
              <a:ext cx="2312988" cy="1653527"/>
              <a:chOff x="-2461135" y="5229519"/>
              <a:chExt cx="2312988" cy="1653527"/>
            </a:xfrm>
          </p:grpSpPr>
          <p:pic>
            <p:nvPicPr>
              <p:cNvPr id="23" name="Billede 22"/>
              <p:cNvPicPr>
                <a:picLocks noChangeAspect="1"/>
              </p:cNvPicPr>
              <p:nvPr userDrawn="1"/>
            </p:nvPicPr>
            <p:blipFill>
              <a:blip r:embed="rId3"/>
              <a:stretch>
                <a:fillRect/>
              </a:stretch>
            </p:blipFill>
            <p:spPr>
              <a:xfrm>
                <a:off x="-2461135" y="5229519"/>
                <a:ext cx="2312988" cy="1653527"/>
              </a:xfrm>
              <a:prstGeom prst="rect">
                <a:avLst/>
              </a:prstGeom>
            </p:spPr>
          </p:pic>
          <p:sp>
            <p:nvSpPr>
              <p:cNvPr id="24" name="Rektangel 23"/>
              <p:cNvSpPr/>
              <p:nvPr userDrawn="1"/>
            </p:nvSpPr>
            <p:spPr>
              <a:xfrm>
                <a:off x="-2340768" y="6165304"/>
                <a:ext cx="1656184" cy="288032"/>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dirty="0" err="1"/>
              </a:p>
            </p:txBody>
          </p:sp>
        </p:grpSp>
      </p:grpSp>
      <p:sp>
        <p:nvSpPr>
          <p:cNvPr id="19" name="Pladsholder til dato 3" hidden="1">
            <a:extLst>
              <a:ext uri="{FF2B5EF4-FFF2-40B4-BE49-F238E27FC236}">
                <a16:creationId xmlns:a16="http://schemas.microsoft.com/office/drawing/2014/main" id="{47EB93D0-5B04-4883-8ECC-F28E92986E7B}"/>
              </a:ext>
            </a:extLst>
          </p:cNvPr>
          <p:cNvSpPr>
            <a:spLocks noGrp="1"/>
          </p:cNvSpPr>
          <p:nvPr>
            <p:ph type="dt" sz="half" idx="18"/>
          </p:nvPr>
        </p:nvSpPr>
        <p:spPr>
          <a:xfrm>
            <a:off x="0" y="6858000"/>
            <a:ext cx="0" cy="0"/>
          </a:xfrm>
        </p:spPr>
        <p:txBody>
          <a:bodyPr/>
          <a:lstStyle>
            <a:lvl1pPr>
              <a:defRPr sz="100">
                <a:noFill/>
              </a:defRPr>
            </a:lvl1pPr>
          </a:lstStyle>
          <a:p>
            <a:fld id="{323CA6C6-39FC-49CA-8A25-B74F5249AF6D}" type="datetime2">
              <a:rPr lang="da-DK" smtClean="0"/>
              <a:t>6. maj 2025</a:t>
            </a:fld>
            <a:endParaRPr lang="da-DK" dirty="0"/>
          </a:p>
        </p:txBody>
      </p:sp>
    </p:spTree>
    <p:extLst>
      <p:ext uri="{BB962C8B-B14F-4D97-AF65-F5344CB8AC3E}">
        <p14:creationId xmlns:p14="http://schemas.microsoft.com/office/powerpoint/2010/main" val="32232993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 to spalter">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a-DK"/>
              <a:t>Klik for at redigere titeltypografien i masteren</a:t>
            </a:r>
            <a:endParaRPr lang="da-DK" dirty="0"/>
          </a:p>
        </p:txBody>
      </p:sp>
      <p:sp>
        <p:nvSpPr>
          <p:cNvPr id="9" name="Pladsholder til tekst 2"/>
          <p:cNvSpPr>
            <a:spLocks noGrp="1"/>
          </p:cNvSpPr>
          <p:nvPr>
            <p:ph type="body" sz="quarter" idx="13"/>
          </p:nvPr>
        </p:nvSpPr>
        <p:spPr>
          <a:xfrm>
            <a:off x="651517" y="1196754"/>
            <a:ext cx="10886431" cy="4886325"/>
          </a:xfrm>
        </p:spPr>
        <p:txBody>
          <a:bodyPr numCol="2" spcCol="180000"/>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5" name="Pladsholder til sidefod 4"/>
          <p:cNvSpPr>
            <a:spLocks noGrp="1"/>
          </p:cNvSpPr>
          <p:nvPr>
            <p:ph type="ftr" sz="quarter" idx="11"/>
          </p:nvPr>
        </p:nvSpPr>
        <p:spPr/>
        <p:txBody>
          <a:bodyPr/>
          <a:lstStyle/>
          <a:p>
            <a:r>
              <a:rPr lang="da-DK"/>
              <a:t>/ Styrelsen for Grøn Arealomlægning og Vandmiljø</a:t>
            </a:r>
            <a:endParaRPr lang="da-DK" dirty="0"/>
          </a:p>
        </p:txBody>
      </p:sp>
      <p:sp>
        <p:nvSpPr>
          <p:cNvPr id="6" name="Pladsholder til diasnummer 5"/>
          <p:cNvSpPr>
            <a:spLocks noGrp="1"/>
          </p:cNvSpPr>
          <p:nvPr>
            <p:ph type="sldNum" sz="quarter" idx="12"/>
          </p:nvPr>
        </p:nvSpPr>
        <p:spPr/>
        <p:txBody>
          <a:bodyPr/>
          <a:lstStyle/>
          <a:p>
            <a:fld id="{667EC89C-17A0-4E64-A6D2-B825673CEEDF}" type="slidenum">
              <a:rPr lang="da-DK" smtClean="0"/>
              <a:t>‹nr.›</a:t>
            </a:fld>
            <a:endParaRPr lang="da-DK" dirty="0"/>
          </a:p>
        </p:txBody>
      </p:sp>
      <p:grpSp>
        <p:nvGrpSpPr>
          <p:cNvPr id="12" name="Gruppe 11"/>
          <p:cNvGrpSpPr/>
          <p:nvPr userDrawn="1"/>
        </p:nvGrpSpPr>
        <p:grpSpPr>
          <a:xfrm>
            <a:off x="-2405743" y="1204883"/>
            <a:ext cx="2405743" cy="2221782"/>
            <a:chOff x="-2405743" y="1655465"/>
            <a:chExt cx="2405743" cy="2221782"/>
          </a:xfrm>
        </p:grpSpPr>
        <p:pic>
          <p:nvPicPr>
            <p:cNvPr id="13" name="Billede 12"/>
            <p:cNvPicPr>
              <a:picLocks noChangeAspect="1"/>
            </p:cNvPicPr>
            <p:nvPr userDrawn="1"/>
          </p:nvPicPr>
          <p:blipFill>
            <a:blip r:embed="rId2"/>
            <a:stretch>
              <a:fillRect/>
            </a:stretch>
          </p:blipFill>
          <p:spPr>
            <a:xfrm>
              <a:off x="-1060701" y="3676062"/>
              <a:ext cx="920576" cy="201185"/>
            </a:xfrm>
            <a:prstGeom prst="rect">
              <a:avLst/>
            </a:prstGeom>
          </p:spPr>
        </p:pic>
        <p:sp>
          <p:nvSpPr>
            <p:cNvPr id="17" name="Rectangle 5"/>
            <p:cNvSpPr/>
            <p:nvPr userDrawn="1"/>
          </p:nvSpPr>
          <p:spPr bwMode="auto">
            <a:xfrm>
              <a:off x="-2405743" y="1655465"/>
              <a:ext cx="2405743" cy="1938992"/>
            </a:xfrm>
            <a:prstGeom prst="rect">
              <a:avLst/>
            </a:prstGeom>
          </p:spPr>
          <p:txBody>
            <a:bodyPr wrap="square" lIns="0" tIns="0" rIns="144000" bIns="0">
              <a:spAutoFit/>
            </a:bodyPr>
            <a:lstStyle/>
            <a:p>
              <a:pPr algn="r">
                <a:lnSpc>
                  <a:spcPct val="100000"/>
                </a:lnSpc>
                <a:spcAft>
                  <a:spcPts val="0"/>
                </a:spcAft>
                <a:defRPr/>
              </a:pPr>
              <a:r>
                <a:rPr lang="da-DK" sz="900" b="1" noProof="1">
                  <a:solidFill>
                    <a:schemeClr val="bg1">
                      <a:lumMod val="50000"/>
                    </a:schemeClr>
                  </a:solidFill>
                  <a:latin typeface="+mn-lt"/>
                  <a:ea typeface="Calibri" panose="020F0502020204030204" pitchFamily="34" charset="0"/>
                  <a:cs typeface="Arial" panose="020B0604020202020204" pitchFamily="34" charset="0"/>
                </a:rPr>
                <a:t>Tekst-typografier</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TAB</a:t>
              </a:r>
              <a:r>
                <a:rPr lang="da-DK" sz="900" noProof="1">
                  <a:solidFill>
                    <a:schemeClr val="bg1">
                      <a:lumMod val="50000"/>
                    </a:schemeClr>
                  </a:solidFill>
                  <a:ea typeface="Calibri" panose="020F0502020204030204" pitchFamily="34" charset="0"/>
                  <a:cs typeface="Arial" panose="020B0604020202020204" pitchFamily="34" charset="0"/>
                </a:rPr>
                <a:t> for at gå frem</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i</a:t>
              </a:r>
              <a:r>
                <a:rPr lang="da-DK" sz="900" noProof="1">
                  <a:solidFill>
                    <a:schemeClr val="bg1">
                      <a:lumMod val="50000"/>
                    </a:schemeClr>
                  </a:solidFill>
                  <a:latin typeface="+mn-lt"/>
                  <a:ea typeface="Calibri" panose="020F0502020204030204" pitchFamily="34" charset="0"/>
                  <a:cs typeface="Arial" panose="020B0604020202020204" pitchFamily="34" charset="0"/>
                </a:rPr>
                <a:t> tekst-niveauer</a:t>
              </a: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endParaRPr lang="da-DK" sz="900" noProof="1">
                <a:solidFill>
                  <a:schemeClr val="bg1">
                    <a:lumMod val="50000"/>
                  </a:schemeClr>
                </a:solidFill>
                <a:latin typeface="+mn-lt"/>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1 = Tekst 20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2 = Punkt-liste 20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3 = Punkt-liste 18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4-9 = Punkt-liste 18 pkt.</a:t>
              </a:r>
            </a:p>
            <a:p>
              <a:pPr algn="r">
                <a:lnSpc>
                  <a:spcPct val="100000"/>
                </a:lnSpc>
                <a:spcAft>
                  <a:spcPts val="0"/>
                </a:spcAft>
                <a:defRPr/>
              </a:pP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For at gå tilbage i tekst-niveauer,</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SHIFT + TAB</a:t>
              </a:r>
            </a:p>
            <a:p>
              <a:pPr algn="r">
                <a:lnSpc>
                  <a:spcPct val="100000"/>
                </a:lnSpc>
                <a:spcAft>
                  <a:spcPts val="0"/>
                </a:spcAft>
                <a:defRPr/>
              </a:pPr>
              <a:endParaRPr lang="da-DK" sz="900" b="1"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Alternativt kan</a:t>
              </a:r>
            </a:p>
            <a:p>
              <a:pPr algn="r">
                <a:lnSpc>
                  <a:spcPct val="100000"/>
                </a:lnSpc>
                <a:spcAft>
                  <a:spcPts val="0"/>
                </a:spcAft>
                <a:defRPr/>
              </a:pPr>
              <a:r>
                <a:rPr lang="da-DK" sz="900" b="1" noProof="1">
                  <a:solidFill>
                    <a:schemeClr val="bg1">
                      <a:lumMod val="50000"/>
                    </a:schemeClr>
                  </a:solidFill>
                  <a:ea typeface="Calibri" panose="020F0502020204030204" pitchFamily="34" charset="0"/>
                  <a:cs typeface="Arial" panose="020B0604020202020204" pitchFamily="34" charset="0"/>
                </a:rPr>
                <a:t>Forøg</a:t>
              </a:r>
              <a:r>
                <a:rPr lang="da-DK" sz="900" noProof="1">
                  <a:solidFill>
                    <a:schemeClr val="bg1">
                      <a:lumMod val="50000"/>
                    </a:schemeClr>
                  </a:solidFill>
                  <a:ea typeface="Calibri" panose="020F0502020204030204" pitchFamily="34" charset="0"/>
                  <a:cs typeface="Arial" panose="020B0604020202020204" pitchFamily="34" charset="0"/>
                </a:rPr>
                <a:t> og </a:t>
              </a:r>
              <a:r>
                <a:rPr lang="da-DK" sz="900" b="1" noProof="1">
                  <a:solidFill>
                    <a:schemeClr val="bg1">
                      <a:lumMod val="50000"/>
                    </a:schemeClr>
                  </a:solidFill>
                  <a:ea typeface="Calibri" panose="020F0502020204030204" pitchFamily="34" charset="0"/>
                  <a:cs typeface="Arial" panose="020B0604020202020204" pitchFamily="34" charset="0"/>
                </a:rPr>
                <a:t>Formindsk</a:t>
              </a:r>
              <a:r>
                <a:rPr lang="da-DK" sz="900" noProof="1">
                  <a:solidFill>
                    <a:schemeClr val="bg1">
                      <a:lumMod val="50000"/>
                    </a:schemeClr>
                  </a:solidFill>
                  <a:ea typeface="Calibri" panose="020F0502020204030204" pitchFamily="34" charset="0"/>
                  <a:cs typeface="Arial" panose="020B0604020202020204" pitchFamily="34" charset="0"/>
                </a:rPr>
                <a:t> </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listeniveau bruges</a:t>
              </a:r>
              <a:endParaRPr lang="da-DK" sz="900" noProof="1">
                <a:solidFill>
                  <a:schemeClr val="bg1">
                    <a:lumMod val="50000"/>
                  </a:schemeClr>
                </a:solidFill>
                <a:latin typeface="+mn-lt"/>
                <a:ea typeface="Calibri" panose="020F0502020204030204" pitchFamily="34" charset="0"/>
                <a:cs typeface="Arial" panose="020B0604020202020204" pitchFamily="34" charset="0"/>
              </a:endParaRPr>
            </a:p>
          </p:txBody>
        </p:sp>
      </p:grpSp>
      <p:sp>
        <p:nvSpPr>
          <p:cNvPr id="10" name="Pladsholder til dato 3" hidden="1">
            <a:extLst>
              <a:ext uri="{FF2B5EF4-FFF2-40B4-BE49-F238E27FC236}">
                <a16:creationId xmlns:a16="http://schemas.microsoft.com/office/drawing/2014/main" id="{8B779716-A7B8-4D0E-844A-A9AF884E078F}"/>
              </a:ext>
            </a:extLst>
          </p:cNvPr>
          <p:cNvSpPr>
            <a:spLocks noGrp="1"/>
          </p:cNvSpPr>
          <p:nvPr>
            <p:ph type="dt" sz="half" idx="18"/>
          </p:nvPr>
        </p:nvSpPr>
        <p:spPr>
          <a:xfrm>
            <a:off x="0" y="6858000"/>
            <a:ext cx="0" cy="0"/>
          </a:xfrm>
        </p:spPr>
        <p:txBody>
          <a:bodyPr/>
          <a:lstStyle>
            <a:lvl1pPr>
              <a:defRPr sz="100">
                <a:noFill/>
              </a:defRPr>
            </a:lvl1pPr>
          </a:lstStyle>
          <a:p>
            <a:fld id="{0FD05838-4DFD-4497-A36F-57B6C8A9EF9E}" type="datetime2">
              <a:rPr lang="da-DK" smtClean="0"/>
              <a:t>6. maj 2025</a:t>
            </a:fld>
            <a:endParaRPr lang="da-DK" dirty="0"/>
          </a:p>
        </p:txBody>
      </p:sp>
    </p:spTree>
    <p:extLst>
      <p:ext uri="{BB962C8B-B14F-4D97-AF65-F5344CB8AC3E}">
        <p14:creationId xmlns:p14="http://schemas.microsoft.com/office/powerpoint/2010/main" val="26546032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titeltypografien i masteren</a:t>
            </a:r>
            <a:endParaRPr lang="da-DK" dirty="0"/>
          </a:p>
        </p:txBody>
      </p:sp>
      <p:sp>
        <p:nvSpPr>
          <p:cNvPr id="14" name="Pladsholder til indhold 2"/>
          <p:cNvSpPr>
            <a:spLocks noGrp="1"/>
          </p:cNvSpPr>
          <p:nvPr>
            <p:ph sz="quarter" idx="13"/>
          </p:nvPr>
        </p:nvSpPr>
        <p:spPr>
          <a:xfrm>
            <a:off x="651517" y="1196424"/>
            <a:ext cx="5346521" cy="4886325"/>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16" name="Pladsholder til indhold 3"/>
          <p:cNvSpPr>
            <a:spLocks noGrp="1"/>
          </p:cNvSpPr>
          <p:nvPr>
            <p:ph sz="quarter" idx="14"/>
          </p:nvPr>
        </p:nvSpPr>
        <p:spPr>
          <a:xfrm>
            <a:off x="6190398" y="1196424"/>
            <a:ext cx="5347551" cy="4886325"/>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6" name="Pladsholder til sidefod 5"/>
          <p:cNvSpPr>
            <a:spLocks noGrp="1"/>
          </p:cNvSpPr>
          <p:nvPr>
            <p:ph type="ftr" sz="quarter" idx="11"/>
          </p:nvPr>
        </p:nvSpPr>
        <p:spPr/>
        <p:txBody>
          <a:bodyPr/>
          <a:lstStyle/>
          <a:p>
            <a:r>
              <a:rPr lang="da-DK"/>
              <a:t>/ Styrelsen for Grøn Arealomlægning og Vandmiljø</a:t>
            </a:r>
            <a:endParaRPr lang="da-DK" dirty="0"/>
          </a:p>
        </p:txBody>
      </p:sp>
      <p:sp>
        <p:nvSpPr>
          <p:cNvPr id="7" name="Pladsholder til diasnummer 6"/>
          <p:cNvSpPr>
            <a:spLocks noGrp="1"/>
          </p:cNvSpPr>
          <p:nvPr>
            <p:ph type="sldNum" sz="quarter" idx="12"/>
          </p:nvPr>
        </p:nvSpPr>
        <p:spPr/>
        <p:txBody>
          <a:bodyPr/>
          <a:lstStyle/>
          <a:p>
            <a:fld id="{667EC89C-17A0-4E64-A6D2-B825673CEEDF}" type="slidenum">
              <a:rPr lang="da-DK" smtClean="0"/>
              <a:t>‹nr.›</a:t>
            </a:fld>
            <a:endParaRPr lang="da-DK" dirty="0"/>
          </a:p>
        </p:txBody>
      </p:sp>
      <p:grpSp>
        <p:nvGrpSpPr>
          <p:cNvPr id="11" name="Gruppe 10"/>
          <p:cNvGrpSpPr/>
          <p:nvPr userDrawn="1"/>
        </p:nvGrpSpPr>
        <p:grpSpPr>
          <a:xfrm>
            <a:off x="-2405743" y="1204883"/>
            <a:ext cx="2405743" cy="2221782"/>
            <a:chOff x="-2405743" y="1655465"/>
            <a:chExt cx="2405743" cy="2221782"/>
          </a:xfrm>
        </p:grpSpPr>
        <p:pic>
          <p:nvPicPr>
            <p:cNvPr id="12" name="Billede 11"/>
            <p:cNvPicPr>
              <a:picLocks noChangeAspect="1"/>
            </p:cNvPicPr>
            <p:nvPr userDrawn="1"/>
          </p:nvPicPr>
          <p:blipFill>
            <a:blip r:embed="rId2"/>
            <a:stretch>
              <a:fillRect/>
            </a:stretch>
          </p:blipFill>
          <p:spPr>
            <a:xfrm>
              <a:off x="-1060701" y="3676062"/>
              <a:ext cx="920576" cy="201185"/>
            </a:xfrm>
            <a:prstGeom prst="rect">
              <a:avLst/>
            </a:prstGeom>
          </p:spPr>
        </p:pic>
        <p:sp>
          <p:nvSpPr>
            <p:cNvPr id="13" name="Rectangle 5"/>
            <p:cNvSpPr/>
            <p:nvPr userDrawn="1"/>
          </p:nvSpPr>
          <p:spPr bwMode="auto">
            <a:xfrm>
              <a:off x="-2405743" y="1655465"/>
              <a:ext cx="2405743" cy="1938992"/>
            </a:xfrm>
            <a:prstGeom prst="rect">
              <a:avLst/>
            </a:prstGeom>
          </p:spPr>
          <p:txBody>
            <a:bodyPr wrap="square" lIns="0" tIns="0" rIns="144000" bIns="0">
              <a:spAutoFit/>
            </a:bodyPr>
            <a:lstStyle/>
            <a:p>
              <a:pPr algn="r">
                <a:lnSpc>
                  <a:spcPct val="100000"/>
                </a:lnSpc>
                <a:spcAft>
                  <a:spcPts val="0"/>
                </a:spcAft>
                <a:defRPr/>
              </a:pPr>
              <a:r>
                <a:rPr lang="da-DK" sz="900" b="1" noProof="1">
                  <a:solidFill>
                    <a:schemeClr val="bg1">
                      <a:lumMod val="50000"/>
                    </a:schemeClr>
                  </a:solidFill>
                  <a:latin typeface="+mn-lt"/>
                  <a:ea typeface="Calibri" panose="020F0502020204030204" pitchFamily="34" charset="0"/>
                  <a:cs typeface="Arial" panose="020B0604020202020204" pitchFamily="34" charset="0"/>
                </a:rPr>
                <a:t>Tekst-typografier</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TAB</a:t>
              </a:r>
              <a:r>
                <a:rPr lang="da-DK" sz="900" noProof="1">
                  <a:solidFill>
                    <a:schemeClr val="bg1">
                      <a:lumMod val="50000"/>
                    </a:schemeClr>
                  </a:solidFill>
                  <a:ea typeface="Calibri" panose="020F0502020204030204" pitchFamily="34" charset="0"/>
                  <a:cs typeface="Arial" panose="020B0604020202020204" pitchFamily="34" charset="0"/>
                </a:rPr>
                <a:t> for at gå frem</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i</a:t>
              </a:r>
              <a:r>
                <a:rPr lang="da-DK" sz="900" noProof="1">
                  <a:solidFill>
                    <a:schemeClr val="bg1">
                      <a:lumMod val="50000"/>
                    </a:schemeClr>
                  </a:solidFill>
                  <a:latin typeface="+mn-lt"/>
                  <a:ea typeface="Calibri" panose="020F0502020204030204" pitchFamily="34" charset="0"/>
                  <a:cs typeface="Arial" panose="020B0604020202020204" pitchFamily="34" charset="0"/>
                </a:rPr>
                <a:t> tekst-niveauer</a:t>
              </a: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endParaRPr lang="da-DK" sz="900" noProof="1">
                <a:solidFill>
                  <a:schemeClr val="bg1">
                    <a:lumMod val="50000"/>
                  </a:schemeClr>
                </a:solidFill>
                <a:latin typeface="+mn-lt"/>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1 = Tekst 20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2 = Punkt-liste 20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3 = Punkt-liste 18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4-9 = Punkt-liste 18 pkt.</a:t>
              </a:r>
            </a:p>
            <a:p>
              <a:pPr algn="r">
                <a:lnSpc>
                  <a:spcPct val="100000"/>
                </a:lnSpc>
                <a:spcAft>
                  <a:spcPts val="0"/>
                </a:spcAft>
                <a:defRPr/>
              </a:pP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For at gå tilbage i tekst-niveauer,</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SHIFT + TAB</a:t>
              </a:r>
            </a:p>
            <a:p>
              <a:pPr algn="r">
                <a:lnSpc>
                  <a:spcPct val="100000"/>
                </a:lnSpc>
                <a:spcAft>
                  <a:spcPts val="0"/>
                </a:spcAft>
                <a:defRPr/>
              </a:pPr>
              <a:endParaRPr lang="da-DK" sz="900" b="1"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Alternativt kan</a:t>
              </a:r>
            </a:p>
            <a:p>
              <a:pPr algn="r">
                <a:lnSpc>
                  <a:spcPct val="100000"/>
                </a:lnSpc>
                <a:spcAft>
                  <a:spcPts val="0"/>
                </a:spcAft>
                <a:defRPr/>
              </a:pPr>
              <a:r>
                <a:rPr lang="da-DK" sz="900" b="1" noProof="1">
                  <a:solidFill>
                    <a:schemeClr val="bg1">
                      <a:lumMod val="50000"/>
                    </a:schemeClr>
                  </a:solidFill>
                  <a:ea typeface="Calibri" panose="020F0502020204030204" pitchFamily="34" charset="0"/>
                  <a:cs typeface="Arial" panose="020B0604020202020204" pitchFamily="34" charset="0"/>
                </a:rPr>
                <a:t>Forøg</a:t>
              </a:r>
              <a:r>
                <a:rPr lang="da-DK" sz="900" noProof="1">
                  <a:solidFill>
                    <a:schemeClr val="bg1">
                      <a:lumMod val="50000"/>
                    </a:schemeClr>
                  </a:solidFill>
                  <a:ea typeface="Calibri" panose="020F0502020204030204" pitchFamily="34" charset="0"/>
                  <a:cs typeface="Arial" panose="020B0604020202020204" pitchFamily="34" charset="0"/>
                </a:rPr>
                <a:t> og </a:t>
              </a:r>
              <a:r>
                <a:rPr lang="da-DK" sz="900" b="1" noProof="1">
                  <a:solidFill>
                    <a:schemeClr val="bg1">
                      <a:lumMod val="50000"/>
                    </a:schemeClr>
                  </a:solidFill>
                  <a:ea typeface="Calibri" panose="020F0502020204030204" pitchFamily="34" charset="0"/>
                  <a:cs typeface="Arial" panose="020B0604020202020204" pitchFamily="34" charset="0"/>
                </a:rPr>
                <a:t>Formindsk</a:t>
              </a:r>
              <a:r>
                <a:rPr lang="da-DK" sz="900" noProof="1">
                  <a:solidFill>
                    <a:schemeClr val="bg1">
                      <a:lumMod val="50000"/>
                    </a:schemeClr>
                  </a:solidFill>
                  <a:ea typeface="Calibri" panose="020F0502020204030204" pitchFamily="34" charset="0"/>
                  <a:cs typeface="Arial" panose="020B0604020202020204" pitchFamily="34" charset="0"/>
                </a:rPr>
                <a:t> </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listeniveau bruges</a:t>
              </a:r>
              <a:endParaRPr lang="da-DK" sz="900" noProof="1">
                <a:solidFill>
                  <a:schemeClr val="bg1">
                    <a:lumMod val="50000"/>
                  </a:schemeClr>
                </a:solidFill>
                <a:latin typeface="+mn-lt"/>
                <a:ea typeface="Calibri" panose="020F0502020204030204" pitchFamily="34" charset="0"/>
                <a:cs typeface="Arial" panose="020B0604020202020204" pitchFamily="34" charset="0"/>
              </a:endParaRPr>
            </a:p>
          </p:txBody>
        </p:sp>
      </p:grpSp>
      <p:sp>
        <p:nvSpPr>
          <p:cNvPr id="15" name="Pladsholder til dato 3" hidden="1">
            <a:extLst>
              <a:ext uri="{FF2B5EF4-FFF2-40B4-BE49-F238E27FC236}">
                <a16:creationId xmlns:a16="http://schemas.microsoft.com/office/drawing/2014/main" id="{FCA21539-1E7A-4C5F-A501-50D56C88D7FF}"/>
              </a:ext>
            </a:extLst>
          </p:cNvPr>
          <p:cNvSpPr>
            <a:spLocks noGrp="1"/>
          </p:cNvSpPr>
          <p:nvPr>
            <p:ph type="dt" sz="half" idx="18"/>
          </p:nvPr>
        </p:nvSpPr>
        <p:spPr>
          <a:xfrm>
            <a:off x="0" y="6858000"/>
            <a:ext cx="0" cy="0"/>
          </a:xfrm>
        </p:spPr>
        <p:txBody>
          <a:bodyPr/>
          <a:lstStyle>
            <a:lvl1pPr>
              <a:defRPr sz="100">
                <a:noFill/>
              </a:defRPr>
            </a:lvl1pPr>
          </a:lstStyle>
          <a:p>
            <a:fld id="{7DAF34F7-CB32-4CA3-AA74-951C07BAE91D}" type="datetime2">
              <a:rPr lang="da-DK" smtClean="0"/>
              <a:t>6. maj 2025</a:t>
            </a:fld>
            <a:endParaRPr lang="da-DK" dirty="0"/>
          </a:p>
        </p:txBody>
      </p:sp>
    </p:spTree>
    <p:extLst>
      <p:ext uri="{BB962C8B-B14F-4D97-AF65-F5344CB8AC3E}">
        <p14:creationId xmlns:p14="http://schemas.microsoft.com/office/powerpoint/2010/main" val="10480658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kst 32 pkt. grøn baggrund">
    <p:spTree>
      <p:nvGrpSpPr>
        <p:cNvPr id="1" name=""/>
        <p:cNvGrpSpPr/>
        <p:nvPr/>
      </p:nvGrpSpPr>
      <p:grpSpPr>
        <a:xfrm>
          <a:off x="0" y="0"/>
          <a:ext cx="0" cy="0"/>
          <a:chOff x="0" y="0"/>
          <a:chExt cx="0" cy="0"/>
        </a:xfrm>
      </p:grpSpPr>
      <p:sp>
        <p:nvSpPr>
          <p:cNvPr id="6" name="Rektangel baggrund"/>
          <p:cNvSpPr/>
          <p:nvPr userDrawn="1"/>
        </p:nvSpPr>
        <p:spPr>
          <a:xfrm>
            <a:off x="0" y="0"/>
            <a:ext cx="1218882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sz="1800" dirty="0" err="1"/>
          </a:p>
        </p:txBody>
      </p:sp>
      <p:sp>
        <p:nvSpPr>
          <p:cNvPr id="2" name="Titel 1"/>
          <p:cNvSpPr>
            <a:spLocks noGrp="1"/>
          </p:cNvSpPr>
          <p:nvPr>
            <p:ph type="title"/>
          </p:nvPr>
        </p:nvSpPr>
        <p:spPr>
          <a:xfrm>
            <a:off x="649288" y="332656"/>
            <a:ext cx="10888662" cy="862732"/>
          </a:xfrm>
        </p:spPr>
        <p:txBody>
          <a:bodyPr/>
          <a:lstStyle>
            <a:lvl1pPr>
              <a:lnSpc>
                <a:spcPct val="88000"/>
              </a:lnSpc>
              <a:defRPr sz="3200">
                <a:solidFill>
                  <a:schemeClr val="bg1"/>
                </a:solidFill>
              </a:defRPr>
            </a:lvl1pPr>
          </a:lstStyle>
          <a:p>
            <a:r>
              <a:rPr lang="da-DK"/>
              <a:t>Klik for at redigere titeltypografien i masteren</a:t>
            </a:r>
            <a:endParaRPr lang="da-DK" dirty="0"/>
          </a:p>
        </p:txBody>
      </p:sp>
      <p:sp>
        <p:nvSpPr>
          <p:cNvPr id="9" name="Pladsholder til tekst 2"/>
          <p:cNvSpPr>
            <a:spLocks noGrp="1"/>
          </p:cNvSpPr>
          <p:nvPr>
            <p:ph type="body" sz="quarter" idx="13"/>
          </p:nvPr>
        </p:nvSpPr>
        <p:spPr>
          <a:xfrm>
            <a:off x="649288" y="1628776"/>
            <a:ext cx="10888662" cy="3600425"/>
          </a:xfrm>
        </p:spPr>
        <p:txBody>
          <a:bodyPr/>
          <a:lstStyle>
            <a:lvl1pPr>
              <a:lnSpc>
                <a:spcPct val="88000"/>
              </a:lnSpc>
              <a:buFontTx/>
              <a:buNone/>
              <a:defRPr sz="3200">
                <a:solidFill>
                  <a:schemeClr val="tx2"/>
                </a:solidFill>
              </a:defRPr>
            </a:lvl1pPr>
          </a:lstStyle>
          <a:p>
            <a:pPr lvl="0"/>
            <a:r>
              <a:rPr lang="da-DK"/>
              <a:t>Rediger teksttypografien i masteren</a:t>
            </a:r>
          </a:p>
        </p:txBody>
      </p:sp>
      <p:sp>
        <p:nvSpPr>
          <p:cNvPr id="3" name="Pladsholder til sidefod 2"/>
          <p:cNvSpPr>
            <a:spLocks noGrp="1"/>
          </p:cNvSpPr>
          <p:nvPr>
            <p:ph type="ftr" sz="quarter" idx="10"/>
          </p:nvPr>
        </p:nvSpPr>
        <p:spPr/>
        <p:txBody>
          <a:bodyPr/>
          <a:lstStyle>
            <a:lvl1pPr>
              <a:defRPr>
                <a:solidFill>
                  <a:schemeClr val="bg1"/>
                </a:solidFill>
              </a:defRPr>
            </a:lvl1pPr>
          </a:lstStyle>
          <a:p>
            <a:r>
              <a:rPr lang="da-DK"/>
              <a:t>/ Styrelsen for Grøn Arealomlægning og Vandmiljø</a:t>
            </a:r>
            <a:endParaRPr lang="da-DK" dirty="0"/>
          </a:p>
        </p:txBody>
      </p:sp>
      <p:sp>
        <p:nvSpPr>
          <p:cNvPr id="4" name="Pladsholder til slidenummer 3"/>
          <p:cNvSpPr>
            <a:spLocks noGrp="1"/>
          </p:cNvSpPr>
          <p:nvPr>
            <p:ph type="sldNum" sz="quarter" idx="11"/>
          </p:nvPr>
        </p:nvSpPr>
        <p:spPr/>
        <p:txBody>
          <a:bodyPr/>
          <a:lstStyle>
            <a:lvl1pPr>
              <a:defRPr>
                <a:solidFill>
                  <a:schemeClr val="bg1"/>
                </a:solidFill>
              </a:defRPr>
            </a:lvl1pPr>
          </a:lstStyle>
          <a:p>
            <a:fld id="{667EC89C-17A0-4E64-A6D2-B825673CEEDF}" type="slidenum">
              <a:rPr lang="da-DK" smtClean="0"/>
              <a:pPr/>
              <a:t>‹nr.›</a:t>
            </a:fld>
            <a:endParaRPr lang="da-DK" dirty="0"/>
          </a:p>
        </p:txBody>
      </p:sp>
      <p:sp>
        <p:nvSpPr>
          <p:cNvPr id="5" name="Pladsholder til dato 4" hidden="1"/>
          <p:cNvSpPr>
            <a:spLocks noGrp="1"/>
          </p:cNvSpPr>
          <p:nvPr>
            <p:ph type="dt" sz="half" idx="12"/>
          </p:nvPr>
        </p:nvSpPr>
        <p:spPr/>
        <p:txBody>
          <a:bodyPr/>
          <a:lstStyle/>
          <a:p>
            <a:fld id="{A670A91B-D15D-4DE5-8BC5-353980183745}" type="datetime2">
              <a:rPr lang="da-DK" smtClean="0"/>
              <a:t>6. maj 2025</a:t>
            </a:fld>
            <a:endParaRPr lang="da-DK" dirty="0"/>
          </a:p>
        </p:txBody>
      </p:sp>
      <p:pic>
        <p:nvPicPr>
          <p:cNvPr id="10" name="Graphic 9">
            <a:extLst>
              <a:ext uri="{FF2B5EF4-FFF2-40B4-BE49-F238E27FC236}">
                <a16:creationId xmlns:a16="http://schemas.microsoft.com/office/drawing/2014/main" id="{A3CD9AAA-6439-4AA1-979A-DB0D41E77B8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46754" y="6379011"/>
            <a:ext cx="226932" cy="201461"/>
          </a:xfrm>
          <a:prstGeom prst="rect">
            <a:avLst/>
          </a:prstGeom>
        </p:spPr>
      </p:pic>
    </p:spTree>
    <p:extLst>
      <p:ext uri="{BB962C8B-B14F-4D97-AF65-F5344CB8AC3E}">
        <p14:creationId xmlns:p14="http://schemas.microsoft.com/office/powerpoint/2010/main" val="1268874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kst og billede I">
    <p:spTree>
      <p:nvGrpSpPr>
        <p:cNvPr id="1" name=""/>
        <p:cNvGrpSpPr/>
        <p:nvPr/>
      </p:nvGrpSpPr>
      <p:grpSpPr>
        <a:xfrm>
          <a:off x="0" y="0"/>
          <a:ext cx="0" cy="0"/>
          <a:chOff x="0" y="0"/>
          <a:chExt cx="0" cy="0"/>
        </a:xfrm>
      </p:grpSpPr>
      <p:sp>
        <p:nvSpPr>
          <p:cNvPr id="2" name="Titel 1"/>
          <p:cNvSpPr>
            <a:spLocks noGrp="1"/>
          </p:cNvSpPr>
          <p:nvPr>
            <p:ph type="title"/>
          </p:nvPr>
        </p:nvSpPr>
        <p:spPr>
          <a:xfrm>
            <a:off x="651600" y="311972"/>
            <a:ext cx="6981229" cy="468000"/>
          </a:xfrm>
        </p:spPr>
        <p:txBody>
          <a:bodyPr/>
          <a:lstStyle/>
          <a:p>
            <a:r>
              <a:rPr lang="da-DK"/>
              <a:t>Klik for at redigere titeltypografien i masteren</a:t>
            </a:r>
            <a:endParaRPr lang="da-DK" dirty="0"/>
          </a:p>
        </p:txBody>
      </p:sp>
      <p:sp>
        <p:nvSpPr>
          <p:cNvPr id="7" name="Pladsholder til tekst 2"/>
          <p:cNvSpPr>
            <a:spLocks noGrp="1"/>
          </p:cNvSpPr>
          <p:nvPr>
            <p:ph type="body" sz="quarter" idx="13"/>
          </p:nvPr>
        </p:nvSpPr>
        <p:spPr>
          <a:xfrm>
            <a:off x="651600" y="1195389"/>
            <a:ext cx="6980895" cy="4886325"/>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8" name="Pladsholder til billede 3"/>
          <p:cNvSpPr>
            <a:spLocks noGrp="1"/>
          </p:cNvSpPr>
          <p:nvPr>
            <p:ph type="pic" sz="quarter" idx="14" hasCustomPrompt="1"/>
          </p:nvPr>
        </p:nvSpPr>
        <p:spPr>
          <a:xfrm>
            <a:off x="8023223" y="0"/>
            <a:ext cx="4165601" cy="6858000"/>
          </a:xfrm>
        </p:spPr>
        <p:txBody>
          <a:bodyPr tIns="612000" anchor="ctr" anchorCtr="0"/>
          <a:lstStyle>
            <a:lvl1pPr marL="0" indent="0" algn="ctr">
              <a:buFontTx/>
              <a:buNone/>
              <a:defRPr sz="1200" b="0" baseline="0">
                <a:solidFill>
                  <a:schemeClr val="tx1">
                    <a:lumMod val="50000"/>
                    <a:lumOff val="50000"/>
                  </a:schemeClr>
                </a:solidFill>
              </a:defRPr>
            </a:lvl1pPr>
          </a:lstStyle>
          <a:p>
            <a:r>
              <a:rPr lang="da-DK" dirty="0"/>
              <a:t>Klik på ikonet og indsæt billede</a:t>
            </a:r>
          </a:p>
        </p:txBody>
      </p:sp>
      <p:sp>
        <p:nvSpPr>
          <p:cNvPr id="3" name="Pladsholder til sidefod 2"/>
          <p:cNvSpPr>
            <a:spLocks noGrp="1"/>
          </p:cNvSpPr>
          <p:nvPr>
            <p:ph type="ftr" sz="quarter" idx="10"/>
          </p:nvPr>
        </p:nvSpPr>
        <p:spPr/>
        <p:txBody>
          <a:bodyPr/>
          <a:lstStyle/>
          <a:p>
            <a:r>
              <a:rPr lang="da-DK"/>
              <a:t>/ Styrelsen for Grøn Arealomlægning og Vandmiljø</a:t>
            </a:r>
            <a:endParaRPr lang="da-DK" dirty="0"/>
          </a:p>
        </p:txBody>
      </p:sp>
      <p:sp>
        <p:nvSpPr>
          <p:cNvPr id="4" name="Pladsholder til slidenummer 3"/>
          <p:cNvSpPr>
            <a:spLocks noGrp="1"/>
          </p:cNvSpPr>
          <p:nvPr>
            <p:ph type="sldNum" sz="quarter" idx="11"/>
          </p:nvPr>
        </p:nvSpPr>
        <p:spPr/>
        <p:txBody>
          <a:bodyPr/>
          <a:lstStyle/>
          <a:p>
            <a:fld id="{667EC89C-17A0-4E64-A6D2-B825673CEEDF}" type="slidenum">
              <a:rPr lang="da-DK" smtClean="0"/>
              <a:pPr/>
              <a:t>‹nr.›</a:t>
            </a:fld>
            <a:endParaRPr lang="da-DK" dirty="0"/>
          </a:p>
        </p:txBody>
      </p:sp>
      <p:grpSp>
        <p:nvGrpSpPr>
          <p:cNvPr id="21" name="Gruppe 20"/>
          <p:cNvGrpSpPr/>
          <p:nvPr userDrawn="1"/>
        </p:nvGrpSpPr>
        <p:grpSpPr>
          <a:xfrm>
            <a:off x="12188825" y="1941319"/>
            <a:ext cx="2032000" cy="2054444"/>
            <a:chOff x="9150825" y="2171823"/>
            <a:chExt cx="2032000" cy="2054444"/>
          </a:xfrm>
        </p:grpSpPr>
        <p:sp>
          <p:nvSpPr>
            <p:cNvPr id="22" name="TextBox 12"/>
            <p:cNvSpPr txBox="1">
              <a:spLocks noChangeArrowheads="1"/>
            </p:cNvSpPr>
            <p:nvPr/>
          </p:nvSpPr>
          <p:spPr bwMode="auto">
            <a:xfrm>
              <a:off x="9150825" y="2171823"/>
              <a:ext cx="2032000"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400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algn="l" defTabSz="914400" rtl="0" eaLnBrk="1" latinLnBrk="0" hangingPunct="1">
                <a:lnSpc>
                  <a:spcPct val="100000"/>
                </a:lnSpc>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Indsæt billede</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1.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Klik på billederammen</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2.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Indsæt det ønskede billede via fanen </a:t>
              </a:r>
              <a:r>
                <a:rPr lang="da-DK" sz="900" b="1" kern="1200" noProof="1">
                  <a:solidFill>
                    <a:schemeClr val="bg1">
                      <a:lumMod val="50000"/>
                    </a:schemeClr>
                  </a:solidFill>
                  <a:latin typeface="+mn-lt"/>
                  <a:ea typeface="Calibri" panose="020F0502020204030204" pitchFamily="34" charset="0"/>
                  <a:cs typeface="Arial" panose="020B0604020202020204" pitchFamily="34" charset="0"/>
                </a:rPr>
                <a:t>Indsæt, Billeder</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3.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Klik </a:t>
              </a:r>
              <a:r>
                <a:rPr lang="da-DK" sz="900" b="1" kern="1200" noProof="1">
                  <a:solidFill>
                    <a:schemeClr val="bg1">
                      <a:lumMod val="50000"/>
                    </a:schemeClr>
                  </a:solidFill>
                  <a:latin typeface="+mn-lt"/>
                  <a:ea typeface="Calibri" panose="020F0502020204030204" pitchFamily="34" charset="0"/>
                  <a:cs typeface="Arial" panose="020B0604020202020204" pitchFamily="34" charset="0"/>
                </a:rPr>
                <a:t>Beskær</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 for at ændre</a:t>
              </a:r>
            </a:p>
            <a:p>
              <a:pPr marL="0" algn="l" defTabSz="914400" rtl="0" eaLnBrk="1" latinLnBrk="0" hangingPunct="1">
                <a:lnSpc>
                  <a:spcPct val="100000"/>
                </a:lnSpc>
                <a:spcBef>
                  <a:spcPts val="0"/>
                </a:spcBef>
                <a:spcAft>
                  <a:spcPts val="0"/>
                </a:spcAft>
                <a:buFontTx/>
                <a:buNone/>
                <a:defRPr/>
              </a:pPr>
              <a:r>
                <a:rPr lang="da-DK" sz="900" kern="1200" noProof="1">
                  <a:solidFill>
                    <a:schemeClr val="bg1">
                      <a:lumMod val="50000"/>
                    </a:schemeClr>
                  </a:solidFill>
                  <a:latin typeface="+mn-lt"/>
                  <a:ea typeface="Calibri" panose="020F0502020204030204" pitchFamily="34" charset="0"/>
                  <a:cs typeface="Arial" panose="020B0604020202020204" pitchFamily="34" charset="0"/>
                </a:rPr>
                <a:t>billedets fokus/størrelse</a:t>
              </a: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4. </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Ønsker du at skalere billedet, så hold </a:t>
              </a: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SHIFT-</a:t>
              </a:r>
              <a:r>
                <a:rPr lang="da-DK" altLang="da-DK" sz="900" b="0" kern="1200" noProof="1">
                  <a:solidFill>
                    <a:schemeClr val="bg1">
                      <a:lumMod val="50000"/>
                    </a:schemeClr>
                  </a:solidFill>
                  <a:latin typeface="+mn-lt"/>
                  <a:ea typeface="Calibri" panose="020F0502020204030204" pitchFamily="34" charset="0"/>
                  <a:cs typeface="Arial" panose="020B0604020202020204" pitchFamily="34" charset="0"/>
                </a:rPr>
                <a:t>knappen</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 nede, mens der trækkes i billedets hjørner</a:t>
              </a:r>
            </a:p>
          </p:txBody>
        </p:sp>
        <p:pic>
          <p:nvPicPr>
            <p:cNvPr id="23" name="Billede 7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309315" y="3028176"/>
              <a:ext cx="373507" cy="327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uppe 78"/>
            <p:cNvGrpSpPr>
              <a:grpSpLocks/>
            </p:cNvGrpSpPr>
            <p:nvPr/>
          </p:nvGrpSpPr>
          <p:grpSpPr bwMode="auto">
            <a:xfrm>
              <a:off x="9305577" y="3846855"/>
              <a:ext cx="330145" cy="379412"/>
              <a:chOff x="1018031" y="5509431"/>
              <a:chExt cx="373412" cy="429121"/>
            </a:xfrm>
          </p:grpSpPr>
          <p:pic>
            <p:nvPicPr>
              <p:cNvPr id="25" name="Billede 7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18031" y="5511796"/>
                <a:ext cx="373412" cy="426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ounded Rectangle 25"/>
              <p:cNvSpPr/>
              <p:nvPr/>
            </p:nvSpPr>
            <p:spPr bwMode="auto">
              <a:xfrm>
                <a:off x="1023417" y="5509431"/>
                <a:ext cx="210080" cy="172367"/>
              </a:xfrm>
              <a:prstGeom prst="roundRect">
                <a:avLst/>
              </a:prstGeom>
              <a:noFill/>
              <a:ln w="19050">
                <a:solidFill>
                  <a:srgbClr val="E31E3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sz="2000" noProof="1"/>
              </a:p>
            </p:txBody>
          </p:sp>
        </p:grpSp>
      </p:grpSp>
      <p:grpSp>
        <p:nvGrpSpPr>
          <p:cNvPr id="27" name="Gruppe 26"/>
          <p:cNvGrpSpPr/>
          <p:nvPr userDrawn="1"/>
        </p:nvGrpSpPr>
        <p:grpSpPr>
          <a:xfrm>
            <a:off x="-2405743" y="1204883"/>
            <a:ext cx="2405743" cy="2221782"/>
            <a:chOff x="-2405743" y="1655465"/>
            <a:chExt cx="2405743" cy="2221782"/>
          </a:xfrm>
        </p:grpSpPr>
        <p:pic>
          <p:nvPicPr>
            <p:cNvPr id="28" name="Billede 27"/>
            <p:cNvPicPr>
              <a:picLocks noChangeAspect="1"/>
            </p:cNvPicPr>
            <p:nvPr userDrawn="1"/>
          </p:nvPicPr>
          <p:blipFill>
            <a:blip r:embed="rId4"/>
            <a:stretch>
              <a:fillRect/>
            </a:stretch>
          </p:blipFill>
          <p:spPr>
            <a:xfrm>
              <a:off x="-1060701" y="3676062"/>
              <a:ext cx="920576" cy="201185"/>
            </a:xfrm>
            <a:prstGeom prst="rect">
              <a:avLst/>
            </a:prstGeom>
          </p:spPr>
        </p:pic>
        <p:sp>
          <p:nvSpPr>
            <p:cNvPr id="29" name="Rectangle 5"/>
            <p:cNvSpPr/>
            <p:nvPr userDrawn="1"/>
          </p:nvSpPr>
          <p:spPr bwMode="auto">
            <a:xfrm>
              <a:off x="-2405743" y="1655465"/>
              <a:ext cx="2405743" cy="1938992"/>
            </a:xfrm>
            <a:prstGeom prst="rect">
              <a:avLst/>
            </a:prstGeom>
          </p:spPr>
          <p:txBody>
            <a:bodyPr wrap="square" lIns="0" tIns="0" rIns="144000" bIns="0">
              <a:spAutoFit/>
            </a:bodyPr>
            <a:lstStyle/>
            <a:p>
              <a:pPr algn="r">
                <a:lnSpc>
                  <a:spcPct val="100000"/>
                </a:lnSpc>
                <a:spcAft>
                  <a:spcPts val="0"/>
                </a:spcAft>
                <a:defRPr/>
              </a:pPr>
              <a:r>
                <a:rPr lang="da-DK" sz="900" b="1" noProof="1">
                  <a:solidFill>
                    <a:schemeClr val="bg1">
                      <a:lumMod val="50000"/>
                    </a:schemeClr>
                  </a:solidFill>
                  <a:latin typeface="+mn-lt"/>
                  <a:ea typeface="Calibri" panose="020F0502020204030204" pitchFamily="34" charset="0"/>
                  <a:cs typeface="Arial" panose="020B0604020202020204" pitchFamily="34" charset="0"/>
                </a:rPr>
                <a:t>Tekst-typografier</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TAB</a:t>
              </a:r>
              <a:r>
                <a:rPr lang="da-DK" sz="900" noProof="1">
                  <a:solidFill>
                    <a:schemeClr val="bg1">
                      <a:lumMod val="50000"/>
                    </a:schemeClr>
                  </a:solidFill>
                  <a:ea typeface="Calibri" panose="020F0502020204030204" pitchFamily="34" charset="0"/>
                  <a:cs typeface="Arial" panose="020B0604020202020204" pitchFamily="34" charset="0"/>
                </a:rPr>
                <a:t> for at gå frem</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i</a:t>
              </a:r>
              <a:r>
                <a:rPr lang="da-DK" sz="900" noProof="1">
                  <a:solidFill>
                    <a:schemeClr val="bg1">
                      <a:lumMod val="50000"/>
                    </a:schemeClr>
                  </a:solidFill>
                  <a:latin typeface="+mn-lt"/>
                  <a:ea typeface="Calibri" panose="020F0502020204030204" pitchFamily="34" charset="0"/>
                  <a:cs typeface="Arial" panose="020B0604020202020204" pitchFamily="34" charset="0"/>
                </a:rPr>
                <a:t> tekst-niveauer</a:t>
              </a: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endParaRPr lang="da-DK" sz="900" noProof="1">
                <a:solidFill>
                  <a:schemeClr val="bg1">
                    <a:lumMod val="50000"/>
                  </a:schemeClr>
                </a:solidFill>
                <a:latin typeface="+mn-lt"/>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1 = Tekst 20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2 = Punkt-liste 20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3 = Punkt-liste 18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4-9 = Punkt-liste 18 pkt.</a:t>
              </a:r>
            </a:p>
            <a:p>
              <a:pPr algn="r">
                <a:lnSpc>
                  <a:spcPct val="100000"/>
                </a:lnSpc>
                <a:spcAft>
                  <a:spcPts val="0"/>
                </a:spcAft>
                <a:defRPr/>
              </a:pP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For at gå tilbage i tekst-niveauer,</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SHIFT + TAB</a:t>
              </a:r>
            </a:p>
            <a:p>
              <a:pPr algn="r">
                <a:lnSpc>
                  <a:spcPct val="100000"/>
                </a:lnSpc>
                <a:spcAft>
                  <a:spcPts val="0"/>
                </a:spcAft>
                <a:defRPr/>
              </a:pPr>
              <a:endParaRPr lang="da-DK" sz="900" b="1"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Alternativt kan</a:t>
              </a:r>
            </a:p>
            <a:p>
              <a:pPr algn="r">
                <a:lnSpc>
                  <a:spcPct val="100000"/>
                </a:lnSpc>
                <a:spcAft>
                  <a:spcPts val="0"/>
                </a:spcAft>
                <a:defRPr/>
              </a:pPr>
              <a:r>
                <a:rPr lang="da-DK" sz="900" b="1" noProof="1">
                  <a:solidFill>
                    <a:schemeClr val="bg1">
                      <a:lumMod val="50000"/>
                    </a:schemeClr>
                  </a:solidFill>
                  <a:ea typeface="Calibri" panose="020F0502020204030204" pitchFamily="34" charset="0"/>
                  <a:cs typeface="Arial" panose="020B0604020202020204" pitchFamily="34" charset="0"/>
                </a:rPr>
                <a:t>Forøg</a:t>
              </a:r>
              <a:r>
                <a:rPr lang="da-DK" sz="900" noProof="1">
                  <a:solidFill>
                    <a:schemeClr val="bg1">
                      <a:lumMod val="50000"/>
                    </a:schemeClr>
                  </a:solidFill>
                  <a:ea typeface="Calibri" panose="020F0502020204030204" pitchFamily="34" charset="0"/>
                  <a:cs typeface="Arial" panose="020B0604020202020204" pitchFamily="34" charset="0"/>
                </a:rPr>
                <a:t> og </a:t>
              </a:r>
              <a:r>
                <a:rPr lang="da-DK" sz="900" b="1" noProof="1">
                  <a:solidFill>
                    <a:schemeClr val="bg1">
                      <a:lumMod val="50000"/>
                    </a:schemeClr>
                  </a:solidFill>
                  <a:ea typeface="Calibri" panose="020F0502020204030204" pitchFamily="34" charset="0"/>
                  <a:cs typeface="Arial" panose="020B0604020202020204" pitchFamily="34" charset="0"/>
                </a:rPr>
                <a:t>Formindsk</a:t>
              </a:r>
              <a:r>
                <a:rPr lang="da-DK" sz="900" noProof="1">
                  <a:solidFill>
                    <a:schemeClr val="bg1">
                      <a:lumMod val="50000"/>
                    </a:schemeClr>
                  </a:solidFill>
                  <a:ea typeface="Calibri" panose="020F0502020204030204" pitchFamily="34" charset="0"/>
                  <a:cs typeface="Arial" panose="020B0604020202020204" pitchFamily="34" charset="0"/>
                </a:rPr>
                <a:t> </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listeniveau bruges</a:t>
              </a:r>
              <a:endParaRPr lang="da-DK" sz="900" noProof="1">
                <a:solidFill>
                  <a:schemeClr val="bg1">
                    <a:lumMod val="50000"/>
                  </a:schemeClr>
                </a:solidFill>
                <a:latin typeface="+mn-lt"/>
                <a:ea typeface="Calibri" panose="020F0502020204030204" pitchFamily="34" charset="0"/>
                <a:cs typeface="Arial" panose="020B0604020202020204" pitchFamily="34" charset="0"/>
              </a:endParaRPr>
            </a:p>
          </p:txBody>
        </p:sp>
      </p:grpSp>
      <p:pic>
        <p:nvPicPr>
          <p:cNvPr id="18" name="Billede 1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980000" y="0"/>
            <a:ext cx="1835919" cy="1033433"/>
          </a:xfrm>
          <a:prstGeom prst="rect">
            <a:avLst/>
          </a:prstGeom>
        </p:spPr>
      </p:pic>
      <p:sp>
        <p:nvSpPr>
          <p:cNvPr id="5" name="Pladsholder til dato 4" hidden="1"/>
          <p:cNvSpPr>
            <a:spLocks noGrp="1"/>
          </p:cNvSpPr>
          <p:nvPr>
            <p:ph type="dt" sz="half" idx="12"/>
          </p:nvPr>
        </p:nvSpPr>
        <p:spPr/>
        <p:txBody>
          <a:bodyPr/>
          <a:lstStyle/>
          <a:p>
            <a:fld id="{AC180BC8-CC03-4D08-8F98-E3FEC3D16AE3}" type="datetime2">
              <a:rPr lang="da-DK" smtClean="0"/>
              <a:t>6. maj 2025</a:t>
            </a:fld>
            <a:endParaRPr lang="da-DK" dirty="0"/>
          </a:p>
        </p:txBody>
      </p:sp>
    </p:spTree>
    <p:extLst>
      <p:ext uri="{BB962C8B-B14F-4D97-AF65-F5344CB8AC3E}">
        <p14:creationId xmlns:p14="http://schemas.microsoft.com/office/powerpoint/2010/main" val="42561585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kst og billede II">
    <p:spTree>
      <p:nvGrpSpPr>
        <p:cNvPr id="1" name=""/>
        <p:cNvGrpSpPr/>
        <p:nvPr/>
      </p:nvGrpSpPr>
      <p:grpSpPr>
        <a:xfrm>
          <a:off x="0" y="0"/>
          <a:ext cx="0" cy="0"/>
          <a:chOff x="0" y="0"/>
          <a:chExt cx="0" cy="0"/>
        </a:xfrm>
      </p:grpSpPr>
      <p:sp>
        <p:nvSpPr>
          <p:cNvPr id="2" name="Titel 1"/>
          <p:cNvSpPr>
            <a:spLocks noGrp="1"/>
          </p:cNvSpPr>
          <p:nvPr>
            <p:ph type="title"/>
          </p:nvPr>
        </p:nvSpPr>
        <p:spPr>
          <a:xfrm>
            <a:off x="651600" y="311972"/>
            <a:ext cx="5351204" cy="812772"/>
          </a:xfrm>
        </p:spPr>
        <p:txBody>
          <a:bodyPr/>
          <a:lstStyle/>
          <a:p>
            <a:r>
              <a:rPr lang="da-DK"/>
              <a:t>Klik for at redigere titeltypografien i masteren</a:t>
            </a:r>
            <a:endParaRPr lang="da-DK" dirty="0"/>
          </a:p>
        </p:txBody>
      </p:sp>
      <p:sp>
        <p:nvSpPr>
          <p:cNvPr id="7" name="Pladsholder til tekst 2"/>
          <p:cNvSpPr>
            <a:spLocks noGrp="1"/>
          </p:cNvSpPr>
          <p:nvPr>
            <p:ph type="body" sz="quarter" idx="13"/>
          </p:nvPr>
        </p:nvSpPr>
        <p:spPr>
          <a:xfrm>
            <a:off x="651600" y="1195389"/>
            <a:ext cx="5350867" cy="4886325"/>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8" name="Pladsholder til billede 3"/>
          <p:cNvSpPr>
            <a:spLocks noGrp="1"/>
          </p:cNvSpPr>
          <p:nvPr>
            <p:ph type="pic" sz="quarter" idx="14" hasCustomPrompt="1"/>
          </p:nvPr>
        </p:nvSpPr>
        <p:spPr>
          <a:xfrm>
            <a:off x="6362467" y="0"/>
            <a:ext cx="5826358" cy="6858000"/>
          </a:xfrm>
        </p:spPr>
        <p:txBody>
          <a:bodyPr tIns="468000" anchor="ctr" anchorCtr="0"/>
          <a:lstStyle>
            <a:lvl1pPr marL="0" indent="0" algn="ctr">
              <a:buFontTx/>
              <a:buNone/>
              <a:defRPr sz="1200" b="0" baseline="0">
                <a:solidFill>
                  <a:schemeClr val="tx1">
                    <a:lumMod val="50000"/>
                    <a:lumOff val="50000"/>
                  </a:schemeClr>
                </a:solidFill>
              </a:defRPr>
            </a:lvl1pPr>
          </a:lstStyle>
          <a:p>
            <a:r>
              <a:rPr lang="da-DK" dirty="0"/>
              <a:t>Klik på ikonet og indsæt billede</a:t>
            </a:r>
          </a:p>
        </p:txBody>
      </p:sp>
      <p:sp>
        <p:nvSpPr>
          <p:cNvPr id="3" name="Pladsholder til sidefod 2"/>
          <p:cNvSpPr>
            <a:spLocks noGrp="1"/>
          </p:cNvSpPr>
          <p:nvPr>
            <p:ph type="ftr" sz="quarter" idx="10"/>
          </p:nvPr>
        </p:nvSpPr>
        <p:spPr/>
        <p:txBody>
          <a:bodyPr/>
          <a:lstStyle/>
          <a:p>
            <a:r>
              <a:rPr lang="da-DK"/>
              <a:t>/ Styrelsen for Grøn Arealomlægning og Vandmiljø</a:t>
            </a:r>
            <a:endParaRPr lang="da-DK" dirty="0"/>
          </a:p>
        </p:txBody>
      </p:sp>
      <p:sp>
        <p:nvSpPr>
          <p:cNvPr id="4" name="Pladsholder til slidenummer 3"/>
          <p:cNvSpPr>
            <a:spLocks noGrp="1"/>
          </p:cNvSpPr>
          <p:nvPr>
            <p:ph type="sldNum" sz="quarter" idx="11"/>
          </p:nvPr>
        </p:nvSpPr>
        <p:spPr/>
        <p:txBody>
          <a:bodyPr/>
          <a:lstStyle/>
          <a:p>
            <a:fld id="{667EC89C-17A0-4E64-A6D2-B825673CEEDF}" type="slidenum">
              <a:rPr lang="da-DK" smtClean="0"/>
              <a:pPr/>
              <a:t>‹nr.›</a:t>
            </a:fld>
            <a:endParaRPr lang="da-DK" dirty="0"/>
          </a:p>
        </p:txBody>
      </p:sp>
      <p:grpSp>
        <p:nvGrpSpPr>
          <p:cNvPr id="19" name="Gruppe 18"/>
          <p:cNvGrpSpPr/>
          <p:nvPr userDrawn="1"/>
        </p:nvGrpSpPr>
        <p:grpSpPr>
          <a:xfrm>
            <a:off x="12188825" y="1941319"/>
            <a:ext cx="2032000" cy="2054444"/>
            <a:chOff x="9150825" y="2171823"/>
            <a:chExt cx="2032000" cy="2054444"/>
          </a:xfrm>
        </p:grpSpPr>
        <p:sp>
          <p:nvSpPr>
            <p:cNvPr id="20" name="TextBox 12"/>
            <p:cNvSpPr txBox="1">
              <a:spLocks noChangeArrowheads="1"/>
            </p:cNvSpPr>
            <p:nvPr/>
          </p:nvSpPr>
          <p:spPr bwMode="auto">
            <a:xfrm>
              <a:off x="9150825" y="2171823"/>
              <a:ext cx="2032000"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400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algn="l" defTabSz="914400" rtl="0" eaLnBrk="1" latinLnBrk="0" hangingPunct="1">
                <a:lnSpc>
                  <a:spcPct val="100000"/>
                </a:lnSpc>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Indsæt billede</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1.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Klik på billederammen</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2.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Indsæt det ønskede billede via fanen </a:t>
              </a:r>
              <a:r>
                <a:rPr lang="da-DK" sz="900" b="1" kern="1200" noProof="1">
                  <a:solidFill>
                    <a:schemeClr val="bg1">
                      <a:lumMod val="50000"/>
                    </a:schemeClr>
                  </a:solidFill>
                  <a:latin typeface="+mn-lt"/>
                  <a:ea typeface="Calibri" panose="020F0502020204030204" pitchFamily="34" charset="0"/>
                  <a:cs typeface="Arial" panose="020B0604020202020204" pitchFamily="34" charset="0"/>
                </a:rPr>
                <a:t>Indsæt, Billeder</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3.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Klik </a:t>
              </a:r>
              <a:r>
                <a:rPr lang="da-DK" sz="900" b="1" kern="1200" noProof="1">
                  <a:solidFill>
                    <a:schemeClr val="bg1">
                      <a:lumMod val="50000"/>
                    </a:schemeClr>
                  </a:solidFill>
                  <a:latin typeface="+mn-lt"/>
                  <a:ea typeface="Calibri" panose="020F0502020204030204" pitchFamily="34" charset="0"/>
                  <a:cs typeface="Arial" panose="020B0604020202020204" pitchFamily="34" charset="0"/>
                </a:rPr>
                <a:t>Beskær</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 for at ændre</a:t>
              </a:r>
            </a:p>
            <a:p>
              <a:pPr marL="0" algn="l" defTabSz="914400" rtl="0" eaLnBrk="1" latinLnBrk="0" hangingPunct="1">
                <a:lnSpc>
                  <a:spcPct val="100000"/>
                </a:lnSpc>
                <a:spcBef>
                  <a:spcPts val="0"/>
                </a:spcBef>
                <a:spcAft>
                  <a:spcPts val="0"/>
                </a:spcAft>
                <a:buFontTx/>
                <a:buNone/>
                <a:defRPr/>
              </a:pPr>
              <a:r>
                <a:rPr lang="da-DK" sz="900" kern="1200" noProof="1">
                  <a:solidFill>
                    <a:schemeClr val="bg1">
                      <a:lumMod val="50000"/>
                    </a:schemeClr>
                  </a:solidFill>
                  <a:latin typeface="+mn-lt"/>
                  <a:ea typeface="Calibri" panose="020F0502020204030204" pitchFamily="34" charset="0"/>
                  <a:cs typeface="Arial" panose="020B0604020202020204" pitchFamily="34" charset="0"/>
                </a:rPr>
                <a:t>billedets fokus/størrelse</a:t>
              </a: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4. </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Ønsker du at skalere billedet, så hold </a:t>
              </a: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SHIFT-</a:t>
              </a:r>
              <a:r>
                <a:rPr lang="da-DK" altLang="da-DK" sz="900" b="0" kern="1200" noProof="1">
                  <a:solidFill>
                    <a:schemeClr val="bg1">
                      <a:lumMod val="50000"/>
                    </a:schemeClr>
                  </a:solidFill>
                  <a:latin typeface="+mn-lt"/>
                  <a:ea typeface="Calibri" panose="020F0502020204030204" pitchFamily="34" charset="0"/>
                  <a:cs typeface="Arial" panose="020B0604020202020204" pitchFamily="34" charset="0"/>
                </a:rPr>
                <a:t>knappen</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 nede, mens der trækkes i billedets hjørner</a:t>
              </a:r>
            </a:p>
          </p:txBody>
        </p:sp>
        <p:pic>
          <p:nvPicPr>
            <p:cNvPr id="21" name="Billede 7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309315" y="3028176"/>
              <a:ext cx="373507" cy="327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 name="Gruppe 78"/>
            <p:cNvGrpSpPr>
              <a:grpSpLocks/>
            </p:cNvGrpSpPr>
            <p:nvPr/>
          </p:nvGrpSpPr>
          <p:grpSpPr bwMode="auto">
            <a:xfrm>
              <a:off x="9305577" y="3846855"/>
              <a:ext cx="330145" cy="379412"/>
              <a:chOff x="1018031" y="5509431"/>
              <a:chExt cx="373412" cy="429121"/>
            </a:xfrm>
          </p:grpSpPr>
          <p:pic>
            <p:nvPicPr>
              <p:cNvPr id="23" name="Billede 7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18031" y="5511796"/>
                <a:ext cx="373412" cy="426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ounded Rectangle 25"/>
              <p:cNvSpPr/>
              <p:nvPr/>
            </p:nvSpPr>
            <p:spPr bwMode="auto">
              <a:xfrm>
                <a:off x="1023417" y="5509431"/>
                <a:ext cx="210080" cy="172367"/>
              </a:xfrm>
              <a:prstGeom prst="roundRect">
                <a:avLst/>
              </a:prstGeom>
              <a:noFill/>
              <a:ln w="19050">
                <a:solidFill>
                  <a:srgbClr val="E31E3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sz="2000" noProof="1"/>
              </a:p>
            </p:txBody>
          </p:sp>
        </p:grpSp>
      </p:grpSp>
      <p:grpSp>
        <p:nvGrpSpPr>
          <p:cNvPr id="25" name="Gruppe 24"/>
          <p:cNvGrpSpPr/>
          <p:nvPr userDrawn="1"/>
        </p:nvGrpSpPr>
        <p:grpSpPr>
          <a:xfrm>
            <a:off x="-2405743" y="1204883"/>
            <a:ext cx="2405743" cy="2221782"/>
            <a:chOff x="-2405743" y="1655465"/>
            <a:chExt cx="2405743" cy="2221782"/>
          </a:xfrm>
        </p:grpSpPr>
        <p:pic>
          <p:nvPicPr>
            <p:cNvPr id="26" name="Billede 25"/>
            <p:cNvPicPr>
              <a:picLocks noChangeAspect="1"/>
            </p:cNvPicPr>
            <p:nvPr userDrawn="1"/>
          </p:nvPicPr>
          <p:blipFill>
            <a:blip r:embed="rId4"/>
            <a:stretch>
              <a:fillRect/>
            </a:stretch>
          </p:blipFill>
          <p:spPr>
            <a:xfrm>
              <a:off x="-1060701" y="3676062"/>
              <a:ext cx="920576" cy="201185"/>
            </a:xfrm>
            <a:prstGeom prst="rect">
              <a:avLst/>
            </a:prstGeom>
          </p:spPr>
        </p:pic>
        <p:sp>
          <p:nvSpPr>
            <p:cNvPr id="27" name="Rectangle 5"/>
            <p:cNvSpPr/>
            <p:nvPr userDrawn="1"/>
          </p:nvSpPr>
          <p:spPr bwMode="auto">
            <a:xfrm>
              <a:off x="-2405743" y="1655465"/>
              <a:ext cx="2405743" cy="1938992"/>
            </a:xfrm>
            <a:prstGeom prst="rect">
              <a:avLst/>
            </a:prstGeom>
          </p:spPr>
          <p:txBody>
            <a:bodyPr wrap="square" lIns="0" tIns="0" rIns="144000" bIns="0">
              <a:spAutoFit/>
            </a:bodyPr>
            <a:lstStyle/>
            <a:p>
              <a:pPr algn="r">
                <a:lnSpc>
                  <a:spcPct val="100000"/>
                </a:lnSpc>
                <a:spcAft>
                  <a:spcPts val="0"/>
                </a:spcAft>
                <a:defRPr/>
              </a:pPr>
              <a:r>
                <a:rPr lang="da-DK" sz="900" b="1" noProof="1">
                  <a:solidFill>
                    <a:schemeClr val="bg1">
                      <a:lumMod val="50000"/>
                    </a:schemeClr>
                  </a:solidFill>
                  <a:latin typeface="+mn-lt"/>
                  <a:ea typeface="Calibri" panose="020F0502020204030204" pitchFamily="34" charset="0"/>
                  <a:cs typeface="Arial" panose="020B0604020202020204" pitchFamily="34" charset="0"/>
                </a:rPr>
                <a:t>Tekst-typografier</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TAB</a:t>
              </a:r>
              <a:r>
                <a:rPr lang="da-DK" sz="900" noProof="1">
                  <a:solidFill>
                    <a:schemeClr val="bg1">
                      <a:lumMod val="50000"/>
                    </a:schemeClr>
                  </a:solidFill>
                  <a:ea typeface="Calibri" panose="020F0502020204030204" pitchFamily="34" charset="0"/>
                  <a:cs typeface="Arial" panose="020B0604020202020204" pitchFamily="34" charset="0"/>
                </a:rPr>
                <a:t> for at gå frem</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i</a:t>
              </a:r>
              <a:r>
                <a:rPr lang="da-DK" sz="900" noProof="1">
                  <a:solidFill>
                    <a:schemeClr val="bg1">
                      <a:lumMod val="50000"/>
                    </a:schemeClr>
                  </a:solidFill>
                  <a:latin typeface="+mn-lt"/>
                  <a:ea typeface="Calibri" panose="020F0502020204030204" pitchFamily="34" charset="0"/>
                  <a:cs typeface="Arial" panose="020B0604020202020204" pitchFamily="34" charset="0"/>
                </a:rPr>
                <a:t> tekst-niveauer</a:t>
              </a: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endParaRPr lang="da-DK" sz="900" noProof="1">
                <a:solidFill>
                  <a:schemeClr val="bg1">
                    <a:lumMod val="50000"/>
                  </a:schemeClr>
                </a:solidFill>
                <a:latin typeface="+mn-lt"/>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1 = Tekst 20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2 = Punkt-liste 20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3 = Punkt-liste 18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4-9 = Punkt-liste 18 pkt.</a:t>
              </a:r>
            </a:p>
            <a:p>
              <a:pPr algn="r">
                <a:lnSpc>
                  <a:spcPct val="100000"/>
                </a:lnSpc>
                <a:spcAft>
                  <a:spcPts val="0"/>
                </a:spcAft>
                <a:defRPr/>
              </a:pP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For at gå tilbage i tekst-niveauer,</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SHIFT + TAB</a:t>
              </a:r>
            </a:p>
            <a:p>
              <a:pPr algn="r">
                <a:lnSpc>
                  <a:spcPct val="100000"/>
                </a:lnSpc>
                <a:spcAft>
                  <a:spcPts val="0"/>
                </a:spcAft>
                <a:defRPr/>
              </a:pPr>
              <a:endParaRPr lang="da-DK" sz="900" b="1"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Alternativt kan</a:t>
              </a:r>
            </a:p>
            <a:p>
              <a:pPr algn="r">
                <a:lnSpc>
                  <a:spcPct val="100000"/>
                </a:lnSpc>
                <a:spcAft>
                  <a:spcPts val="0"/>
                </a:spcAft>
                <a:defRPr/>
              </a:pPr>
              <a:r>
                <a:rPr lang="da-DK" sz="900" b="1" noProof="1">
                  <a:solidFill>
                    <a:schemeClr val="bg1">
                      <a:lumMod val="50000"/>
                    </a:schemeClr>
                  </a:solidFill>
                  <a:ea typeface="Calibri" panose="020F0502020204030204" pitchFamily="34" charset="0"/>
                  <a:cs typeface="Arial" panose="020B0604020202020204" pitchFamily="34" charset="0"/>
                </a:rPr>
                <a:t>Forøg</a:t>
              </a:r>
              <a:r>
                <a:rPr lang="da-DK" sz="900" noProof="1">
                  <a:solidFill>
                    <a:schemeClr val="bg1">
                      <a:lumMod val="50000"/>
                    </a:schemeClr>
                  </a:solidFill>
                  <a:ea typeface="Calibri" panose="020F0502020204030204" pitchFamily="34" charset="0"/>
                  <a:cs typeface="Arial" panose="020B0604020202020204" pitchFamily="34" charset="0"/>
                </a:rPr>
                <a:t> og </a:t>
              </a:r>
              <a:r>
                <a:rPr lang="da-DK" sz="900" b="1" noProof="1">
                  <a:solidFill>
                    <a:schemeClr val="bg1">
                      <a:lumMod val="50000"/>
                    </a:schemeClr>
                  </a:solidFill>
                  <a:ea typeface="Calibri" panose="020F0502020204030204" pitchFamily="34" charset="0"/>
                  <a:cs typeface="Arial" panose="020B0604020202020204" pitchFamily="34" charset="0"/>
                </a:rPr>
                <a:t>Formindsk</a:t>
              </a:r>
              <a:r>
                <a:rPr lang="da-DK" sz="900" noProof="1">
                  <a:solidFill>
                    <a:schemeClr val="bg1">
                      <a:lumMod val="50000"/>
                    </a:schemeClr>
                  </a:solidFill>
                  <a:ea typeface="Calibri" panose="020F0502020204030204" pitchFamily="34" charset="0"/>
                  <a:cs typeface="Arial" panose="020B0604020202020204" pitchFamily="34" charset="0"/>
                </a:rPr>
                <a:t> </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listeniveau bruges</a:t>
              </a:r>
              <a:endParaRPr lang="da-DK" sz="900" noProof="1">
                <a:solidFill>
                  <a:schemeClr val="bg1">
                    <a:lumMod val="50000"/>
                  </a:schemeClr>
                </a:solidFill>
                <a:latin typeface="+mn-lt"/>
                <a:ea typeface="Calibri" panose="020F0502020204030204" pitchFamily="34" charset="0"/>
                <a:cs typeface="Arial" panose="020B0604020202020204" pitchFamily="34" charset="0"/>
              </a:endParaRPr>
            </a:p>
          </p:txBody>
        </p:sp>
      </p:grpSp>
      <p:pic>
        <p:nvPicPr>
          <p:cNvPr id="28" name="Billede 2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980000" y="0"/>
            <a:ext cx="1835919" cy="1033433"/>
          </a:xfrm>
          <a:prstGeom prst="rect">
            <a:avLst/>
          </a:prstGeom>
        </p:spPr>
      </p:pic>
      <p:sp>
        <p:nvSpPr>
          <p:cNvPr id="5" name="Pladsholder til dato 4" hidden="1"/>
          <p:cNvSpPr>
            <a:spLocks noGrp="1"/>
          </p:cNvSpPr>
          <p:nvPr>
            <p:ph type="dt" sz="half" idx="12"/>
          </p:nvPr>
        </p:nvSpPr>
        <p:spPr/>
        <p:txBody>
          <a:bodyPr/>
          <a:lstStyle/>
          <a:p>
            <a:fld id="{B1A9B57A-0DCC-4AD9-85B2-24EF3593E5D9}" type="datetime2">
              <a:rPr lang="da-DK" smtClean="0"/>
              <a:t>6. maj 2025</a:t>
            </a:fld>
            <a:endParaRPr lang="da-DK" dirty="0"/>
          </a:p>
        </p:txBody>
      </p:sp>
    </p:spTree>
    <p:extLst>
      <p:ext uri="{BB962C8B-B14F-4D97-AF65-F5344CB8AC3E}">
        <p14:creationId xmlns:p14="http://schemas.microsoft.com/office/powerpoint/2010/main" val="9124652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re farvet tekstbokse">
    <p:spTree>
      <p:nvGrpSpPr>
        <p:cNvPr id="1" name=""/>
        <p:cNvGrpSpPr/>
        <p:nvPr/>
      </p:nvGrpSpPr>
      <p:grpSpPr>
        <a:xfrm>
          <a:off x="0" y="0"/>
          <a:ext cx="0" cy="0"/>
          <a:chOff x="0" y="0"/>
          <a:chExt cx="0" cy="0"/>
        </a:xfrm>
      </p:grpSpPr>
      <p:sp>
        <p:nvSpPr>
          <p:cNvPr id="8" name="Pladsholder til tekst 1"/>
          <p:cNvSpPr>
            <a:spLocks noGrp="1"/>
          </p:cNvSpPr>
          <p:nvPr>
            <p:ph type="body" sz="quarter" idx="13" hasCustomPrompt="1"/>
          </p:nvPr>
        </p:nvSpPr>
        <p:spPr>
          <a:xfrm>
            <a:off x="-24243" y="0"/>
            <a:ext cx="4078938" cy="6858000"/>
          </a:xfrm>
          <a:noFill/>
          <a:ln>
            <a:noFill/>
          </a:ln>
        </p:spPr>
        <p:txBody>
          <a:bodyPr tIns="144000"/>
          <a:lstStyle>
            <a:lvl1pPr algn="ctr">
              <a:defRPr sz="13400" b="1">
                <a:solidFill>
                  <a:schemeClr val="accent1"/>
                </a:solidFill>
                <a:latin typeface="Arial Black" panose="020B0A04020102020204" pitchFamily="34" charset="0"/>
              </a:defRPr>
            </a:lvl1pPr>
          </a:lstStyle>
          <a:p>
            <a:pPr lvl="0"/>
            <a:r>
              <a:rPr lang="da-DK" dirty="0"/>
              <a:t>xx</a:t>
            </a:r>
          </a:p>
        </p:txBody>
      </p:sp>
      <p:sp>
        <p:nvSpPr>
          <p:cNvPr id="13" name="Pladsholder til tekst 2"/>
          <p:cNvSpPr>
            <a:spLocks noGrp="1"/>
          </p:cNvSpPr>
          <p:nvPr>
            <p:ph type="body" sz="quarter" idx="14" hasCustomPrompt="1"/>
          </p:nvPr>
        </p:nvSpPr>
        <p:spPr>
          <a:xfrm>
            <a:off x="4054943" y="0"/>
            <a:ext cx="4078938" cy="6858000"/>
          </a:xfrm>
          <a:solidFill>
            <a:schemeClr val="accent1"/>
          </a:solidFill>
          <a:ln>
            <a:noFill/>
          </a:ln>
        </p:spPr>
        <p:txBody>
          <a:bodyPr tIns="144000"/>
          <a:lstStyle>
            <a:lvl1pPr algn="ctr">
              <a:defRPr sz="13400" b="1">
                <a:solidFill>
                  <a:schemeClr val="bg2"/>
                </a:solidFill>
                <a:latin typeface="Arial Black" panose="020B0A04020102020204" pitchFamily="34" charset="0"/>
              </a:defRPr>
            </a:lvl1pPr>
          </a:lstStyle>
          <a:p>
            <a:pPr lvl="0"/>
            <a:r>
              <a:rPr lang="da-DK" dirty="0"/>
              <a:t>xx</a:t>
            </a:r>
          </a:p>
        </p:txBody>
      </p:sp>
      <p:sp>
        <p:nvSpPr>
          <p:cNvPr id="14" name="Pladsholder til tekst 3"/>
          <p:cNvSpPr>
            <a:spLocks noGrp="1"/>
          </p:cNvSpPr>
          <p:nvPr>
            <p:ph type="body" sz="quarter" idx="15" hasCustomPrompt="1"/>
          </p:nvPr>
        </p:nvSpPr>
        <p:spPr>
          <a:xfrm>
            <a:off x="8127888" y="0"/>
            <a:ext cx="4078938" cy="6858000"/>
          </a:xfrm>
          <a:solidFill>
            <a:schemeClr val="accent2"/>
          </a:solidFill>
          <a:ln>
            <a:noFill/>
          </a:ln>
        </p:spPr>
        <p:txBody>
          <a:bodyPr tIns="144000"/>
          <a:lstStyle>
            <a:lvl1pPr algn="ctr">
              <a:defRPr sz="13400" b="1">
                <a:solidFill>
                  <a:schemeClr val="accent5"/>
                </a:solidFill>
                <a:latin typeface="Arial Black" panose="020B0A04020102020204" pitchFamily="34" charset="0"/>
              </a:defRPr>
            </a:lvl1pPr>
          </a:lstStyle>
          <a:p>
            <a:pPr lvl="0"/>
            <a:r>
              <a:rPr lang="da-DK" dirty="0"/>
              <a:t>xx</a:t>
            </a:r>
          </a:p>
        </p:txBody>
      </p:sp>
      <p:sp>
        <p:nvSpPr>
          <p:cNvPr id="16" name="Pladsholder til tekst 4"/>
          <p:cNvSpPr>
            <a:spLocks noGrp="1"/>
          </p:cNvSpPr>
          <p:nvPr>
            <p:ph type="body" sz="quarter" idx="16"/>
          </p:nvPr>
        </p:nvSpPr>
        <p:spPr>
          <a:xfrm>
            <a:off x="-24243" y="2179638"/>
            <a:ext cx="4078938" cy="1897062"/>
          </a:xfrm>
        </p:spPr>
        <p:txBody>
          <a:bodyPr lIns="360000" rIns="360000"/>
          <a:lstStyle>
            <a:lvl1pPr>
              <a:lnSpc>
                <a:spcPct val="99000"/>
              </a:lnSpc>
              <a:defRPr sz="2000">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17" name="Pladsholder til tekst 5"/>
          <p:cNvSpPr>
            <a:spLocks noGrp="1"/>
          </p:cNvSpPr>
          <p:nvPr>
            <p:ph type="body" sz="quarter" idx="17"/>
          </p:nvPr>
        </p:nvSpPr>
        <p:spPr>
          <a:xfrm>
            <a:off x="4054943" y="2179638"/>
            <a:ext cx="4078938" cy="1897062"/>
          </a:xfrm>
        </p:spPr>
        <p:txBody>
          <a:bodyPr lIns="360000" rIns="360000"/>
          <a:lstStyle>
            <a:lvl1pPr>
              <a:lnSpc>
                <a:spcPct val="99000"/>
              </a:lnSpc>
              <a:defRPr sz="20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accent2"/>
                </a:solidFill>
              </a:defRPr>
            </a:lvl6pPr>
            <a:lvl7pPr>
              <a:defRPr>
                <a:solidFill>
                  <a:schemeClr val="accent2"/>
                </a:solidFill>
              </a:defRPr>
            </a:lvl7pPr>
            <a:lvl8pPr>
              <a:defRPr>
                <a:solidFill>
                  <a:schemeClr val="accent2"/>
                </a:solidFill>
              </a:defRPr>
            </a:lvl8pPr>
            <a:lvl9pPr>
              <a:defRPr>
                <a:solidFill>
                  <a:schemeClr val="accent2"/>
                </a:solidFill>
              </a:defRPr>
            </a:lvl9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18" name="Pladsholder til tekst 6"/>
          <p:cNvSpPr>
            <a:spLocks noGrp="1"/>
          </p:cNvSpPr>
          <p:nvPr>
            <p:ph type="body" sz="quarter" idx="18"/>
          </p:nvPr>
        </p:nvSpPr>
        <p:spPr>
          <a:xfrm>
            <a:off x="8127888" y="2179638"/>
            <a:ext cx="4078938" cy="1897062"/>
          </a:xfrm>
        </p:spPr>
        <p:txBody>
          <a:bodyPr lIns="360000" rIns="360000"/>
          <a:lstStyle>
            <a:lvl1pPr>
              <a:lnSpc>
                <a:spcPct val="99000"/>
              </a:lnSpc>
              <a:defRPr sz="2000">
                <a:solidFill>
                  <a:schemeClr val="accent5"/>
                </a:solidFill>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3" name="Pladsholder til sidefod 2"/>
          <p:cNvSpPr>
            <a:spLocks noGrp="1"/>
          </p:cNvSpPr>
          <p:nvPr>
            <p:ph type="ftr" sz="quarter" idx="10"/>
          </p:nvPr>
        </p:nvSpPr>
        <p:spPr/>
        <p:txBody>
          <a:bodyPr/>
          <a:lstStyle/>
          <a:p>
            <a:r>
              <a:rPr lang="da-DK"/>
              <a:t>/ Styrelsen for Grøn Arealomlægning og Vandmiljø</a:t>
            </a:r>
            <a:endParaRPr lang="da-DK" dirty="0"/>
          </a:p>
        </p:txBody>
      </p:sp>
      <p:sp>
        <p:nvSpPr>
          <p:cNvPr id="4" name="Pladsholder til slidenummer 3"/>
          <p:cNvSpPr>
            <a:spLocks noGrp="1"/>
          </p:cNvSpPr>
          <p:nvPr>
            <p:ph type="sldNum" sz="quarter" idx="11"/>
          </p:nvPr>
        </p:nvSpPr>
        <p:spPr/>
        <p:txBody>
          <a:bodyPr/>
          <a:lstStyle/>
          <a:p>
            <a:fld id="{667EC89C-17A0-4E64-A6D2-B825673CEEDF}" type="slidenum">
              <a:rPr lang="da-DK" smtClean="0"/>
              <a:pPr/>
              <a:t>‹nr.›</a:t>
            </a:fld>
            <a:endParaRPr lang="da-DK" dirty="0"/>
          </a:p>
        </p:txBody>
      </p:sp>
      <p:sp>
        <p:nvSpPr>
          <p:cNvPr id="5" name="Pladsholder til dato 4" hidden="1"/>
          <p:cNvSpPr>
            <a:spLocks noGrp="1"/>
          </p:cNvSpPr>
          <p:nvPr>
            <p:ph type="dt" sz="half" idx="12"/>
          </p:nvPr>
        </p:nvSpPr>
        <p:spPr/>
        <p:txBody>
          <a:bodyPr/>
          <a:lstStyle/>
          <a:p>
            <a:fld id="{F20B2B72-AAD0-46D3-9592-9A7154990340}" type="datetime2">
              <a:rPr lang="da-DK" smtClean="0"/>
              <a:t>6. maj 2025</a:t>
            </a:fld>
            <a:endParaRPr lang="da-DK" dirty="0"/>
          </a:p>
        </p:txBody>
      </p:sp>
      <p:pic>
        <p:nvPicPr>
          <p:cNvPr id="7" name="Picture 6">
            <a:extLst>
              <a:ext uri="{FF2B5EF4-FFF2-40B4-BE49-F238E27FC236}">
                <a16:creationId xmlns:a16="http://schemas.microsoft.com/office/drawing/2014/main" id="{B903EE10-8FE2-41FD-8DD3-1CE168F27D8B}"/>
              </a:ext>
            </a:extLst>
          </p:cNvPr>
          <p:cNvPicPr>
            <a:picLocks noChangeAspect="1"/>
          </p:cNvPicPr>
          <p:nvPr userDrawn="1"/>
        </p:nvPicPr>
        <p:blipFill>
          <a:blip r:embed="rId2"/>
          <a:stretch>
            <a:fillRect/>
          </a:stretch>
        </p:blipFill>
        <p:spPr>
          <a:xfrm>
            <a:off x="-1523267" y="0"/>
            <a:ext cx="1382061" cy="1033433"/>
          </a:xfrm>
          <a:prstGeom prst="rect">
            <a:avLst/>
          </a:prstGeom>
        </p:spPr>
      </p:pic>
    </p:spTree>
    <p:extLst>
      <p:ext uri="{BB962C8B-B14F-4D97-AF65-F5344CB8AC3E}">
        <p14:creationId xmlns:p14="http://schemas.microsoft.com/office/powerpoint/2010/main" val="41587763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kstboks med billede I">
    <p:spTree>
      <p:nvGrpSpPr>
        <p:cNvPr id="1" name=""/>
        <p:cNvGrpSpPr/>
        <p:nvPr/>
      </p:nvGrpSpPr>
      <p:grpSpPr>
        <a:xfrm>
          <a:off x="0" y="0"/>
          <a:ext cx="0" cy="0"/>
          <a:chOff x="0" y="0"/>
          <a:chExt cx="0" cy="0"/>
        </a:xfrm>
      </p:grpSpPr>
      <p:sp>
        <p:nvSpPr>
          <p:cNvPr id="10" name="Pladsholder til tekst 1"/>
          <p:cNvSpPr>
            <a:spLocks noGrp="1"/>
          </p:cNvSpPr>
          <p:nvPr>
            <p:ph type="body" sz="quarter" idx="13" hasCustomPrompt="1"/>
          </p:nvPr>
        </p:nvSpPr>
        <p:spPr>
          <a:xfrm>
            <a:off x="-24243" y="0"/>
            <a:ext cx="4078938" cy="6858000"/>
          </a:xfrm>
          <a:noFill/>
          <a:ln>
            <a:noFill/>
          </a:ln>
        </p:spPr>
        <p:txBody>
          <a:bodyPr tIns="144000"/>
          <a:lstStyle>
            <a:lvl1pPr algn="ctr">
              <a:defRPr sz="13400" b="1">
                <a:solidFill>
                  <a:schemeClr val="accent1"/>
                </a:solidFill>
                <a:latin typeface="Arial Black" panose="020B0A04020102020204" pitchFamily="34" charset="0"/>
              </a:defRPr>
            </a:lvl1pPr>
          </a:lstStyle>
          <a:p>
            <a:pPr lvl="0"/>
            <a:r>
              <a:rPr lang="da-DK" dirty="0"/>
              <a:t>xx</a:t>
            </a:r>
          </a:p>
        </p:txBody>
      </p:sp>
      <p:sp>
        <p:nvSpPr>
          <p:cNvPr id="11" name="Pladsholder til tekst 4"/>
          <p:cNvSpPr>
            <a:spLocks noGrp="1"/>
          </p:cNvSpPr>
          <p:nvPr>
            <p:ph type="body" sz="quarter" idx="16"/>
          </p:nvPr>
        </p:nvSpPr>
        <p:spPr>
          <a:xfrm>
            <a:off x="-24243" y="2179638"/>
            <a:ext cx="4078938" cy="1897062"/>
          </a:xfrm>
        </p:spPr>
        <p:txBody>
          <a:bodyPr lIns="360000" rIns="360000"/>
          <a:lstStyle>
            <a:lvl1pPr>
              <a:lnSpc>
                <a:spcPct val="99000"/>
              </a:lnSpc>
              <a:defRPr sz="2000">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8" name="Pladsholder til billede 3"/>
          <p:cNvSpPr>
            <a:spLocks noGrp="1"/>
          </p:cNvSpPr>
          <p:nvPr>
            <p:ph type="pic" sz="quarter" idx="14" hasCustomPrompt="1"/>
          </p:nvPr>
        </p:nvSpPr>
        <p:spPr>
          <a:xfrm>
            <a:off x="4055128" y="0"/>
            <a:ext cx="8133697" cy="6858000"/>
          </a:xfrm>
        </p:spPr>
        <p:txBody>
          <a:bodyPr tIns="468000" anchor="ctr" anchorCtr="0"/>
          <a:lstStyle>
            <a:lvl1pPr marL="0" indent="0" algn="ctr">
              <a:buFontTx/>
              <a:buNone/>
              <a:defRPr sz="1200" b="0" baseline="0">
                <a:solidFill>
                  <a:schemeClr val="tx1">
                    <a:lumMod val="50000"/>
                    <a:lumOff val="50000"/>
                  </a:schemeClr>
                </a:solidFill>
              </a:defRPr>
            </a:lvl1pPr>
          </a:lstStyle>
          <a:p>
            <a:r>
              <a:rPr lang="da-DK" dirty="0"/>
              <a:t>Klik på ikonet og indsæt billede</a:t>
            </a:r>
          </a:p>
        </p:txBody>
      </p:sp>
      <p:sp>
        <p:nvSpPr>
          <p:cNvPr id="3" name="Pladsholder til sidefod 2"/>
          <p:cNvSpPr>
            <a:spLocks noGrp="1"/>
          </p:cNvSpPr>
          <p:nvPr>
            <p:ph type="ftr" sz="quarter" idx="10"/>
          </p:nvPr>
        </p:nvSpPr>
        <p:spPr/>
        <p:txBody>
          <a:bodyPr/>
          <a:lstStyle/>
          <a:p>
            <a:r>
              <a:rPr lang="da-DK"/>
              <a:t>/ Styrelsen for Grøn Arealomlægning og Vandmiljø</a:t>
            </a:r>
            <a:endParaRPr lang="da-DK" dirty="0"/>
          </a:p>
        </p:txBody>
      </p:sp>
      <p:sp>
        <p:nvSpPr>
          <p:cNvPr id="4" name="Pladsholder til slidenummer 3"/>
          <p:cNvSpPr>
            <a:spLocks noGrp="1"/>
          </p:cNvSpPr>
          <p:nvPr>
            <p:ph type="sldNum" sz="quarter" idx="11"/>
          </p:nvPr>
        </p:nvSpPr>
        <p:spPr/>
        <p:txBody>
          <a:bodyPr/>
          <a:lstStyle/>
          <a:p>
            <a:fld id="{667EC89C-17A0-4E64-A6D2-B825673CEEDF}" type="slidenum">
              <a:rPr lang="da-DK" smtClean="0"/>
              <a:pPr/>
              <a:t>‹nr.›</a:t>
            </a:fld>
            <a:endParaRPr lang="da-DK" dirty="0"/>
          </a:p>
        </p:txBody>
      </p:sp>
      <p:grpSp>
        <p:nvGrpSpPr>
          <p:cNvPr id="20" name="Gruppe 19"/>
          <p:cNvGrpSpPr/>
          <p:nvPr userDrawn="1"/>
        </p:nvGrpSpPr>
        <p:grpSpPr>
          <a:xfrm>
            <a:off x="12188825" y="1941319"/>
            <a:ext cx="2032000" cy="2054444"/>
            <a:chOff x="9150825" y="2171823"/>
            <a:chExt cx="2032000" cy="2054444"/>
          </a:xfrm>
        </p:grpSpPr>
        <p:sp>
          <p:nvSpPr>
            <p:cNvPr id="21" name="TextBox 12"/>
            <p:cNvSpPr txBox="1">
              <a:spLocks noChangeArrowheads="1"/>
            </p:cNvSpPr>
            <p:nvPr/>
          </p:nvSpPr>
          <p:spPr bwMode="auto">
            <a:xfrm>
              <a:off x="9150825" y="2171823"/>
              <a:ext cx="2032000"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400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algn="l" defTabSz="914400" rtl="0" eaLnBrk="1" latinLnBrk="0" hangingPunct="1">
                <a:lnSpc>
                  <a:spcPct val="100000"/>
                </a:lnSpc>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Indsæt billede</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1.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Klik på billederammen</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2.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Indsæt det ønskede billede via fanen </a:t>
              </a:r>
              <a:r>
                <a:rPr lang="da-DK" sz="900" b="1" kern="1200" noProof="1">
                  <a:solidFill>
                    <a:schemeClr val="bg1">
                      <a:lumMod val="50000"/>
                    </a:schemeClr>
                  </a:solidFill>
                  <a:latin typeface="+mn-lt"/>
                  <a:ea typeface="Calibri" panose="020F0502020204030204" pitchFamily="34" charset="0"/>
                  <a:cs typeface="Arial" panose="020B0604020202020204" pitchFamily="34" charset="0"/>
                </a:rPr>
                <a:t>Indsæt, Billeder</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3.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Klik </a:t>
              </a:r>
              <a:r>
                <a:rPr lang="da-DK" sz="900" b="1" kern="1200" noProof="1">
                  <a:solidFill>
                    <a:schemeClr val="bg1">
                      <a:lumMod val="50000"/>
                    </a:schemeClr>
                  </a:solidFill>
                  <a:latin typeface="+mn-lt"/>
                  <a:ea typeface="Calibri" panose="020F0502020204030204" pitchFamily="34" charset="0"/>
                  <a:cs typeface="Arial" panose="020B0604020202020204" pitchFamily="34" charset="0"/>
                </a:rPr>
                <a:t>Beskær</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 for at ændre</a:t>
              </a:r>
            </a:p>
            <a:p>
              <a:pPr marL="0" algn="l" defTabSz="914400" rtl="0" eaLnBrk="1" latinLnBrk="0" hangingPunct="1">
                <a:lnSpc>
                  <a:spcPct val="100000"/>
                </a:lnSpc>
                <a:spcBef>
                  <a:spcPts val="0"/>
                </a:spcBef>
                <a:spcAft>
                  <a:spcPts val="0"/>
                </a:spcAft>
                <a:buFontTx/>
                <a:buNone/>
                <a:defRPr/>
              </a:pPr>
              <a:r>
                <a:rPr lang="da-DK" sz="900" kern="1200" noProof="1">
                  <a:solidFill>
                    <a:schemeClr val="bg1">
                      <a:lumMod val="50000"/>
                    </a:schemeClr>
                  </a:solidFill>
                  <a:latin typeface="+mn-lt"/>
                  <a:ea typeface="Calibri" panose="020F0502020204030204" pitchFamily="34" charset="0"/>
                  <a:cs typeface="Arial" panose="020B0604020202020204" pitchFamily="34" charset="0"/>
                </a:rPr>
                <a:t>billedets fokus/størrelse</a:t>
              </a: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4. </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Ønsker du at skalere billedet, så hold </a:t>
              </a: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SHIFT-</a:t>
              </a:r>
              <a:r>
                <a:rPr lang="da-DK" altLang="da-DK" sz="900" b="0" kern="1200" noProof="1">
                  <a:solidFill>
                    <a:schemeClr val="bg1">
                      <a:lumMod val="50000"/>
                    </a:schemeClr>
                  </a:solidFill>
                  <a:latin typeface="+mn-lt"/>
                  <a:ea typeface="Calibri" panose="020F0502020204030204" pitchFamily="34" charset="0"/>
                  <a:cs typeface="Arial" panose="020B0604020202020204" pitchFamily="34" charset="0"/>
                </a:rPr>
                <a:t>knappen</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 nede, mens der trækkes i billedets hjørner</a:t>
              </a:r>
            </a:p>
          </p:txBody>
        </p:sp>
        <p:pic>
          <p:nvPicPr>
            <p:cNvPr id="22" name="Billede 7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309315" y="3028176"/>
              <a:ext cx="373507" cy="327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Gruppe 78"/>
            <p:cNvGrpSpPr>
              <a:grpSpLocks/>
            </p:cNvGrpSpPr>
            <p:nvPr/>
          </p:nvGrpSpPr>
          <p:grpSpPr bwMode="auto">
            <a:xfrm>
              <a:off x="9305577" y="3846855"/>
              <a:ext cx="330145" cy="379412"/>
              <a:chOff x="1018031" y="5509431"/>
              <a:chExt cx="373412" cy="429121"/>
            </a:xfrm>
          </p:grpSpPr>
          <p:pic>
            <p:nvPicPr>
              <p:cNvPr id="24" name="Billede 7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18031" y="5511796"/>
                <a:ext cx="373412" cy="426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ounded Rectangle 25"/>
              <p:cNvSpPr/>
              <p:nvPr/>
            </p:nvSpPr>
            <p:spPr bwMode="auto">
              <a:xfrm>
                <a:off x="1023417" y="5509431"/>
                <a:ext cx="210080" cy="172367"/>
              </a:xfrm>
              <a:prstGeom prst="roundRect">
                <a:avLst/>
              </a:prstGeom>
              <a:noFill/>
              <a:ln w="19050">
                <a:solidFill>
                  <a:srgbClr val="E31E3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sz="2000" noProof="1"/>
              </a:p>
            </p:txBody>
          </p:sp>
        </p:grpSp>
      </p:grpSp>
      <p:pic>
        <p:nvPicPr>
          <p:cNvPr id="15" name="Billede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980000" y="0"/>
            <a:ext cx="1835919" cy="1033433"/>
          </a:xfrm>
          <a:prstGeom prst="rect">
            <a:avLst/>
          </a:prstGeom>
        </p:spPr>
      </p:pic>
      <p:sp>
        <p:nvSpPr>
          <p:cNvPr id="5" name="Pladsholder til dato 4" hidden="1"/>
          <p:cNvSpPr>
            <a:spLocks noGrp="1"/>
          </p:cNvSpPr>
          <p:nvPr>
            <p:ph type="dt" sz="half" idx="12"/>
          </p:nvPr>
        </p:nvSpPr>
        <p:spPr/>
        <p:txBody>
          <a:bodyPr/>
          <a:lstStyle/>
          <a:p>
            <a:fld id="{EDA2E7B4-CD0E-4A52-A6CB-E7E5237ADFC4}" type="datetime2">
              <a:rPr lang="da-DK" smtClean="0"/>
              <a:t>6. maj 2025</a:t>
            </a:fld>
            <a:endParaRPr lang="da-DK" dirty="0"/>
          </a:p>
        </p:txBody>
      </p:sp>
      <p:pic>
        <p:nvPicPr>
          <p:cNvPr id="6" name="Picture 5">
            <a:extLst>
              <a:ext uri="{FF2B5EF4-FFF2-40B4-BE49-F238E27FC236}">
                <a16:creationId xmlns:a16="http://schemas.microsoft.com/office/drawing/2014/main" id="{D0CD8719-DAE2-4D84-96EC-966E9CB43732}"/>
              </a:ext>
            </a:extLst>
          </p:cNvPr>
          <p:cNvPicPr>
            <a:picLocks noChangeAspect="1"/>
          </p:cNvPicPr>
          <p:nvPr userDrawn="1"/>
        </p:nvPicPr>
        <p:blipFill rotWithShape="1">
          <a:blip r:embed="rId5"/>
          <a:srcRect b="12647"/>
          <a:stretch/>
        </p:blipFill>
        <p:spPr>
          <a:xfrm>
            <a:off x="-1962102" y="0"/>
            <a:ext cx="495674" cy="908720"/>
          </a:xfrm>
          <a:prstGeom prst="rect">
            <a:avLst/>
          </a:prstGeom>
        </p:spPr>
      </p:pic>
    </p:spTree>
    <p:extLst>
      <p:ext uri="{BB962C8B-B14F-4D97-AF65-F5344CB8AC3E}">
        <p14:creationId xmlns:p14="http://schemas.microsoft.com/office/powerpoint/2010/main" val="13271220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kstboks med billede II">
    <p:spTree>
      <p:nvGrpSpPr>
        <p:cNvPr id="1" name=""/>
        <p:cNvGrpSpPr/>
        <p:nvPr/>
      </p:nvGrpSpPr>
      <p:grpSpPr>
        <a:xfrm>
          <a:off x="0" y="0"/>
          <a:ext cx="0" cy="0"/>
          <a:chOff x="0" y="0"/>
          <a:chExt cx="0" cy="0"/>
        </a:xfrm>
      </p:grpSpPr>
      <p:sp>
        <p:nvSpPr>
          <p:cNvPr id="10" name="Pladsholder til tekst 1"/>
          <p:cNvSpPr>
            <a:spLocks noGrp="1"/>
          </p:cNvSpPr>
          <p:nvPr>
            <p:ph type="body" sz="quarter" idx="13" hasCustomPrompt="1"/>
          </p:nvPr>
        </p:nvSpPr>
        <p:spPr>
          <a:xfrm>
            <a:off x="-24243" y="0"/>
            <a:ext cx="4078938" cy="6858000"/>
          </a:xfrm>
          <a:solidFill>
            <a:schemeClr val="accent1"/>
          </a:solidFill>
          <a:ln>
            <a:noFill/>
          </a:ln>
        </p:spPr>
        <p:txBody>
          <a:bodyPr tIns="144000"/>
          <a:lstStyle>
            <a:lvl1pPr algn="ctr">
              <a:defRPr sz="13400" b="1">
                <a:solidFill>
                  <a:schemeClr val="bg2"/>
                </a:solidFill>
                <a:latin typeface="Arial Black" panose="020B0A04020102020204" pitchFamily="34" charset="0"/>
              </a:defRPr>
            </a:lvl1pPr>
          </a:lstStyle>
          <a:p>
            <a:pPr lvl="0"/>
            <a:r>
              <a:rPr lang="da-DK" dirty="0"/>
              <a:t>xx</a:t>
            </a:r>
          </a:p>
        </p:txBody>
      </p:sp>
      <p:sp>
        <p:nvSpPr>
          <p:cNvPr id="11" name="Pladsholder til tekst 4"/>
          <p:cNvSpPr>
            <a:spLocks noGrp="1"/>
          </p:cNvSpPr>
          <p:nvPr>
            <p:ph type="body" sz="quarter" idx="16"/>
          </p:nvPr>
        </p:nvSpPr>
        <p:spPr>
          <a:xfrm>
            <a:off x="-24243" y="2179638"/>
            <a:ext cx="4078938" cy="1897062"/>
          </a:xfrm>
        </p:spPr>
        <p:txBody>
          <a:bodyPr lIns="360000" rIns="360000"/>
          <a:lstStyle>
            <a:lvl1pPr>
              <a:lnSpc>
                <a:spcPct val="99000"/>
              </a:lnSpc>
              <a:defRPr sz="20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accent5"/>
                </a:solidFill>
              </a:defRPr>
            </a:lvl6pPr>
            <a:lvl7pPr>
              <a:defRPr>
                <a:solidFill>
                  <a:schemeClr val="accent5"/>
                </a:solidFill>
              </a:defRPr>
            </a:lvl7pPr>
            <a:lvl8pPr>
              <a:defRPr>
                <a:solidFill>
                  <a:schemeClr val="accent5"/>
                </a:solidFill>
              </a:defRPr>
            </a:lvl8pPr>
            <a:lvl9pPr>
              <a:defRPr>
                <a:solidFill>
                  <a:schemeClr val="accent5"/>
                </a:solidFill>
              </a:defRPr>
            </a:lvl9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8" name="Pladsholder til billede 3"/>
          <p:cNvSpPr>
            <a:spLocks noGrp="1"/>
          </p:cNvSpPr>
          <p:nvPr>
            <p:ph type="pic" sz="quarter" idx="14" hasCustomPrompt="1"/>
          </p:nvPr>
        </p:nvSpPr>
        <p:spPr>
          <a:xfrm>
            <a:off x="4055128" y="0"/>
            <a:ext cx="8133697" cy="6858000"/>
          </a:xfrm>
        </p:spPr>
        <p:txBody>
          <a:bodyPr tIns="468000" anchor="ctr" anchorCtr="0"/>
          <a:lstStyle>
            <a:lvl1pPr marL="0" indent="0" algn="ctr">
              <a:buFontTx/>
              <a:buNone/>
              <a:defRPr sz="1200" b="0" baseline="0">
                <a:solidFill>
                  <a:schemeClr val="tx1">
                    <a:lumMod val="50000"/>
                    <a:lumOff val="50000"/>
                  </a:schemeClr>
                </a:solidFill>
              </a:defRPr>
            </a:lvl1pPr>
          </a:lstStyle>
          <a:p>
            <a:r>
              <a:rPr lang="da-DK" dirty="0"/>
              <a:t>Klik på ikonet og indsæt billede</a:t>
            </a:r>
          </a:p>
        </p:txBody>
      </p:sp>
      <p:sp>
        <p:nvSpPr>
          <p:cNvPr id="3" name="Pladsholder til sidefod 2"/>
          <p:cNvSpPr>
            <a:spLocks noGrp="1"/>
          </p:cNvSpPr>
          <p:nvPr>
            <p:ph type="ftr" sz="quarter" idx="10"/>
          </p:nvPr>
        </p:nvSpPr>
        <p:spPr/>
        <p:txBody>
          <a:bodyPr/>
          <a:lstStyle>
            <a:lvl1pPr>
              <a:defRPr>
                <a:solidFill>
                  <a:schemeClr val="bg1"/>
                </a:solidFill>
              </a:defRPr>
            </a:lvl1pPr>
          </a:lstStyle>
          <a:p>
            <a:r>
              <a:rPr lang="da-DK"/>
              <a:t>/ Styrelsen for Grøn Arealomlægning og Vandmiljø</a:t>
            </a:r>
            <a:endParaRPr lang="da-DK" dirty="0"/>
          </a:p>
        </p:txBody>
      </p:sp>
      <p:sp>
        <p:nvSpPr>
          <p:cNvPr id="4" name="Pladsholder til slidenummer 3"/>
          <p:cNvSpPr>
            <a:spLocks noGrp="1"/>
          </p:cNvSpPr>
          <p:nvPr>
            <p:ph type="sldNum" sz="quarter" idx="11"/>
          </p:nvPr>
        </p:nvSpPr>
        <p:spPr/>
        <p:txBody>
          <a:bodyPr/>
          <a:lstStyle>
            <a:lvl1pPr>
              <a:defRPr>
                <a:solidFill>
                  <a:schemeClr val="bg1"/>
                </a:solidFill>
              </a:defRPr>
            </a:lvl1pPr>
          </a:lstStyle>
          <a:p>
            <a:fld id="{667EC89C-17A0-4E64-A6D2-B825673CEEDF}" type="slidenum">
              <a:rPr lang="da-DK" smtClean="0"/>
              <a:pPr/>
              <a:t>‹nr.›</a:t>
            </a:fld>
            <a:endParaRPr lang="da-DK" dirty="0"/>
          </a:p>
        </p:txBody>
      </p:sp>
      <p:grpSp>
        <p:nvGrpSpPr>
          <p:cNvPr id="19" name="Gruppe 18"/>
          <p:cNvGrpSpPr/>
          <p:nvPr userDrawn="1"/>
        </p:nvGrpSpPr>
        <p:grpSpPr>
          <a:xfrm>
            <a:off x="12188825" y="1941319"/>
            <a:ext cx="2032000" cy="2054444"/>
            <a:chOff x="9150825" y="2171823"/>
            <a:chExt cx="2032000" cy="2054444"/>
          </a:xfrm>
        </p:grpSpPr>
        <p:sp>
          <p:nvSpPr>
            <p:cNvPr id="20" name="TextBox 12"/>
            <p:cNvSpPr txBox="1">
              <a:spLocks noChangeArrowheads="1"/>
            </p:cNvSpPr>
            <p:nvPr/>
          </p:nvSpPr>
          <p:spPr bwMode="auto">
            <a:xfrm>
              <a:off x="9150825" y="2171823"/>
              <a:ext cx="2032000"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400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algn="l" defTabSz="914400" rtl="0" eaLnBrk="1" latinLnBrk="0" hangingPunct="1">
                <a:lnSpc>
                  <a:spcPct val="100000"/>
                </a:lnSpc>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Indsæt billede</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1.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Klik på billederammen</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2.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Indsæt det ønskede billede via fanen </a:t>
              </a:r>
              <a:r>
                <a:rPr lang="da-DK" sz="900" b="1" kern="1200" noProof="1">
                  <a:solidFill>
                    <a:schemeClr val="bg1">
                      <a:lumMod val="50000"/>
                    </a:schemeClr>
                  </a:solidFill>
                  <a:latin typeface="+mn-lt"/>
                  <a:ea typeface="Calibri" panose="020F0502020204030204" pitchFamily="34" charset="0"/>
                  <a:cs typeface="Arial" panose="020B0604020202020204" pitchFamily="34" charset="0"/>
                </a:rPr>
                <a:t>Indsæt, Billeder</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3.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Klik </a:t>
              </a:r>
              <a:r>
                <a:rPr lang="da-DK" sz="900" b="1" kern="1200" noProof="1">
                  <a:solidFill>
                    <a:schemeClr val="bg1">
                      <a:lumMod val="50000"/>
                    </a:schemeClr>
                  </a:solidFill>
                  <a:latin typeface="+mn-lt"/>
                  <a:ea typeface="Calibri" panose="020F0502020204030204" pitchFamily="34" charset="0"/>
                  <a:cs typeface="Arial" panose="020B0604020202020204" pitchFamily="34" charset="0"/>
                </a:rPr>
                <a:t>Beskær</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 for at ændre</a:t>
              </a:r>
            </a:p>
            <a:p>
              <a:pPr marL="0" algn="l" defTabSz="914400" rtl="0" eaLnBrk="1" latinLnBrk="0" hangingPunct="1">
                <a:lnSpc>
                  <a:spcPct val="100000"/>
                </a:lnSpc>
                <a:spcBef>
                  <a:spcPts val="0"/>
                </a:spcBef>
                <a:spcAft>
                  <a:spcPts val="0"/>
                </a:spcAft>
                <a:buFontTx/>
                <a:buNone/>
                <a:defRPr/>
              </a:pPr>
              <a:r>
                <a:rPr lang="da-DK" sz="900" kern="1200" noProof="1">
                  <a:solidFill>
                    <a:schemeClr val="bg1">
                      <a:lumMod val="50000"/>
                    </a:schemeClr>
                  </a:solidFill>
                  <a:latin typeface="+mn-lt"/>
                  <a:ea typeface="Calibri" panose="020F0502020204030204" pitchFamily="34" charset="0"/>
                  <a:cs typeface="Arial" panose="020B0604020202020204" pitchFamily="34" charset="0"/>
                </a:rPr>
                <a:t>billedets fokus/størrelse</a:t>
              </a: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4. </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Ønsker du at skalere billedet, så hold </a:t>
              </a: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SHIFT-</a:t>
              </a:r>
              <a:r>
                <a:rPr lang="da-DK" altLang="da-DK" sz="900" b="0" kern="1200" noProof="1">
                  <a:solidFill>
                    <a:schemeClr val="bg1">
                      <a:lumMod val="50000"/>
                    </a:schemeClr>
                  </a:solidFill>
                  <a:latin typeface="+mn-lt"/>
                  <a:ea typeface="Calibri" panose="020F0502020204030204" pitchFamily="34" charset="0"/>
                  <a:cs typeface="Arial" panose="020B0604020202020204" pitchFamily="34" charset="0"/>
                </a:rPr>
                <a:t>knappen</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 nede, mens der trækkes i billedets hjørner</a:t>
              </a:r>
            </a:p>
          </p:txBody>
        </p:sp>
        <p:pic>
          <p:nvPicPr>
            <p:cNvPr id="21" name="Billede 7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309315" y="3028176"/>
              <a:ext cx="373507" cy="327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 name="Gruppe 78"/>
            <p:cNvGrpSpPr>
              <a:grpSpLocks/>
            </p:cNvGrpSpPr>
            <p:nvPr/>
          </p:nvGrpSpPr>
          <p:grpSpPr bwMode="auto">
            <a:xfrm>
              <a:off x="9305577" y="3846855"/>
              <a:ext cx="330145" cy="379412"/>
              <a:chOff x="1018031" y="5509431"/>
              <a:chExt cx="373412" cy="429121"/>
            </a:xfrm>
          </p:grpSpPr>
          <p:pic>
            <p:nvPicPr>
              <p:cNvPr id="23" name="Billede 7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18031" y="5511796"/>
                <a:ext cx="373412" cy="426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ounded Rectangle 25"/>
              <p:cNvSpPr/>
              <p:nvPr/>
            </p:nvSpPr>
            <p:spPr bwMode="auto">
              <a:xfrm>
                <a:off x="1023417" y="5509431"/>
                <a:ext cx="210080" cy="172367"/>
              </a:xfrm>
              <a:prstGeom prst="roundRect">
                <a:avLst/>
              </a:prstGeom>
              <a:noFill/>
              <a:ln w="19050">
                <a:solidFill>
                  <a:srgbClr val="E31E3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sz="2000" noProof="1"/>
              </a:p>
            </p:txBody>
          </p:sp>
        </p:grpSp>
      </p:grpSp>
      <p:pic>
        <p:nvPicPr>
          <p:cNvPr id="16" name="Billede 15"/>
          <p:cNvPicPr>
            <a:picLocks noChangeAspect="1"/>
          </p:cNvPicPr>
          <p:nvPr userDrawn="1"/>
        </p:nvPicPr>
        <p:blipFill rotWithShape="1">
          <a:blip r:embed="rId4" cstate="print">
            <a:extLst>
              <a:ext uri="{28A0092B-C50C-407E-A947-70E740481C1C}">
                <a14:useLocalDpi xmlns:a14="http://schemas.microsoft.com/office/drawing/2010/main" val="0"/>
              </a:ext>
            </a:extLst>
          </a:blip>
          <a:srcRect l="8362"/>
          <a:stretch/>
        </p:blipFill>
        <p:spPr>
          <a:xfrm>
            <a:off x="-1826468" y="0"/>
            <a:ext cx="1682387" cy="1033433"/>
          </a:xfrm>
          <a:prstGeom prst="rect">
            <a:avLst/>
          </a:prstGeom>
        </p:spPr>
      </p:pic>
      <p:sp>
        <p:nvSpPr>
          <p:cNvPr id="5" name="Pladsholder til dato 4" hidden="1"/>
          <p:cNvSpPr>
            <a:spLocks noGrp="1"/>
          </p:cNvSpPr>
          <p:nvPr>
            <p:ph type="dt" sz="half" idx="12"/>
          </p:nvPr>
        </p:nvSpPr>
        <p:spPr/>
        <p:txBody>
          <a:bodyPr/>
          <a:lstStyle/>
          <a:p>
            <a:fld id="{DDE255D1-1EDB-4F54-8B2C-7E51728E7EB3}" type="datetime2">
              <a:rPr lang="da-DK" smtClean="0"/>
              <a:t>6. maj 2025</a:t>
            </a:fld>
            <a:endParaRPr lang="da-DK" dirty="0"/>
          </a:p>
        </p:txBody>
      </p:sp>
      <p:pic>
        <p:nvPicPr>
          <p:cNvPr id="7" name="Picture 6">
            <a:extLst>
              <a:ext uri="{FF2B5EF4-FFF2-40B4-BE49-F238E27FC236}">
                <a16:creationId xmlns:a16="http://schemas.microsoft.com/office/drawing/2014/main" id="{1E4BAC4E-1327-4393-9F1C-2F3C7BFF66BC}"/>
              </a:ext>
            </a:extLst>
          </p:cNvPr>
          <p:cNvPicPr>
            <a:picLocks noChangeAspect="1"/>
          </p:cNvPicPr>
          <p:nvPr userDrawn="1"/>
        </p:nvPicPr>
        <p:blipFill>
          <a:blip r:embed="rId5"/>
          <a:stretch>
            <a:fillRect/>
          </a:stretch>
        </p:blipFill>
        <p:spPr>
          <a:xfrm>
            <a:off x="-1826468" y="0"/>
            <a:ext cx="458677" cy="1030831"/>
          </a:xfrm>
          <a:prstGeom prst="rect">
            <a:avLst/>
          </a:prstGeom>
        </p:spPr>
      </p:pic>
      <p:sp>
        <p:nvSpPr>
          <p:cNvPr id="17" name="Pladsholder logo">
            <a:extLst>
              <a:ext uri="{FF2B5EF4-FFF2-40B4-BE49-F238E27FC236}">
                <a16:creationId xmlns:a16="http://schemas.microsoft.com/office/drawing/2014/main" id="{1D226F10-EEE2-46ED-ABE6-245B9CEAEC6D}"/>
              </a:ext>
            </a:extLst>
          </p:cNvPr>
          <p:cNvSpPr>
            <a:spLocks noGrp="1"/>
          </p:cNvSpPr>
          <p:nvPr>
            <p:ph type="body" sz="quarter" idx="22" hasCustomPrompt="1"/>
          </p:nvPr>
        </p:nvSpPr>
        <p:spPr>
          <a:xfrm>
            <a:off x="655670" y="6378872"/>
            <a:ext cx="223200" cy="201600"/>
          </a:xfrm>
          <a:blipFill>
            <a:blip r:embed="rId6"/>
            <a:stretch>
              <a:fillRect/>
            </a:stretch>
          </a:blipFill>
        </p:spPr>
        <p:txBody>
          <a:bodyPr/>
          <a:lstStyle>
            <a:lvl1pPr>
              <a:defRPr sz="100" b="0">
                <a:solidFill>
                  <a:schemeClr val="bg1"/>
                </a:solidFill>
              </a:defRPr>
            </a:lvl1pPr>
          </a:lstStyle>
          <a:p>
            <a:pPr lvl="0"/>
            <a:r>
              <a:rPr lang="en-GB" dirty="0"/>
              <a:t>.</a:t>
            </a:r>
          </a:p>
        </p:txBody>
      </p:sp>
    </p:spTree>
    <p:extLst>
      <p:ext uri="{BB962C8B-B14F-4D97-AF65-F5344CB8AC3E}">
        <p14:creationId xmlns:p14="http://schemas.microsoft.com/office/powerpoint/2010/main" val="11074235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kst og indhold I">
    <p:spTree>
      <p:nvGrpSpPr>
        <p:cNvPr id="1" name=""/>
        <p:cNvGrpSpPr/>
        <p:nvPr/>
      </p:nvGrpSpPr>
      <p:grpSpPr>
        <a:xfrm>
          <a:off x="0" y="0"/>
          <a:ext cx="0" cy="0"/>
          <a:chOff x="0" y="0"/>
          <a:chExt cx="0" cy="0"/>
        </a:xfrm>
      </p:grpSpPr>
      <p:sp>
        <p:nvSpPr>
          <p:cNvPr id="11" name="Rektangel baggrund"/>
          <p:cNvSpPr/>
          <p:nvPr userDrawn="1"/>
        </p:nvSpPr>
        <p:spPr>
          <a:xfrm>
            <a:off x="4054944" y="0"/>
            <a:ext cx="813388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sz="1800" dirty="0" err="1"/>
          </a:p>
        </p:txBody>
      </p:sp>
      <p:sp>
        <p:nvSpPr>
          <p:cNvPr id="7" name="Pladsholder til tekst 1"/>
          <p:cNvSpPr>
            <a:spLocks noGrp="1"/>
          </p:cNvSpPr>
          <p:nvPr>
            <p:ph type="body" sz="quarter" idx="13" hasCustomPrompt="1"/>
          </p:nvPr>
        </p:nvSpPr>
        <p:spPr>
          <a:xfrm>
            <a:off x="651600" y="311151"/>
            <a:ext cx="3141468" cy="5770562"/>
          </a:xfrm>
        </p:spPr>
        <p:txBody>
          <a:bodyPr/>
          <a:lstStyle>
            <a:lvl1pPr>
              <a:lnSpc>
                <a:spcPct val="92000"/>
              </a:lnSpc>
              <a:defRPr sz="1800" baseline="0">
                <a:solidFill>
                  <a:schemeClr val="tx1"/>
                </a:solidFill>
              </a:defRPr>
            </a:lvl1pPr>
            <a:lvl2pPr marL="0" indent="0">
              <a:lnSpc>
                <a:spcPct val="92000"/>
              </a:lnSpc>
              <a:buFont typeface="Arial" panose="020B0604020202020204" pitchFamily="34" charset="0"/>
              <a:buChar char="​"/>
              <a:defRPr sz="1800">
                <a:solidFill>
                  <a:schemeClr val="accent1"/>
                </a:solidFill>
              </a:defRPr>
            </a:lvl2pPr>
            <a:lvl3pPr marL="216000" indent="-216000">
              <a:buFont typeface="Arial" panose="020B0604020202020204" pitchFamily="34" charset="0"/>
              <a:buChar char="•"/>
              <a:defRPr/>
            </a:lvl3pPr>
            <a:lvl4pPr marL="432000">
              <a:defRPr/>
            </a:lvl4pPr>
            <a:lvl5pPr marL="648000">
              <a:defRPr/>
            </a:lvl5pPr>
            <a:lvl6pPr marL="648000">
              <a:defRPr/>
            </a:lvl6pPr>
            <a:lvl7pPr marL="648000">
              <a:defRPr/>
            </a:lvl7pPr>
            <a:lvl8pPr marL="648000">
              <a:defRPr/>
            </a:lvl8pPr>
            <a:lvl9pPr marL="648000">
              <a:defRPr/>
            </a:lvl9pPr>
          </a:lstStyle>
          <a:p>
            <a:pPr lvl="0"/>
            <a:r>
              <a:rPr lang="da-DK" dirty="0"/>
              <a:t>Klik for at tilføje tekst - Grøn tekst får du ved at bruge TAB-knappen</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Sjette niveau</a:t>
            </a:r>
          </a:p>
          <a:p>
            <a:pPr lvl="6"/>
            <a:r>
              <a:rPr lang="da-DK" dirty="0"/>
              <a:t>Syvende niveau</a:t>
            </a:r>
          </a:p>
          <a:p>
            <a:pPr lvl="7"/>
            <a:r>
              <a:rPr lang="da-DK" dirty="0"/>
              <a:t>Ottende niveau</a:t>
            </a:r>
          </a:p>
          <a:p>
            <a:pPr lvl="8"/>
            <a:r>
              <a:rPr lang="da-DK" dirty="0"/>
              <a:t>Niende niveau</a:t>
            </a:r>
          </a:p>
          <a:p>
            <a:pPr lvl="4"/>
            <a:endParaRPr lang="da-DK" dirty="0"/>
          </a:p>
        </p:txBody>
      </p:sp>
      <p:sp>
        <p:nvSpPr>
          <p:cNvPr id="9" name="Pladsholder til indhold 2"/>
          <p:cNvSpPr>
            <a:spLocks noGrp="1"/>
          </p:cNvSpPr>
          <p:nvPr>
            <p:ph sz="quarter" idx="14" hasCustomPrompt="1"/>
          </p:nvPr>
        </p:nvSpPr>
        <p:spPr>
          <a:xfrm>
            <a:off x="4704230" y="1195389"/>
            <a:ext cx="6833720" cy="4886325"/>
          </a:xfrm>
          <a:noFill/>
        </p:spPr>
        <p:txBody>
          <a:bodyPr lIns="0" tIns="0"/>
          <a:lstStyle>
            <a:lvl1pPr>
              <a:lnSpc>
                <a:spcPct val="92000"/>
              </a:lnSpc>
              <a:defRPr sz="1800"/>
            </a:lvl1pPr>
            <a:lvl2pPr>
              <a:lnSpc>
                <a:spcPct val="92000"/>
              </a:lnSpc>
              <a:defRPr sz="1800"/>
            </a:lvl2pPr>
            <a:lvl5pPr>
              <a:defRPr/>
            </a:lvl5pPr>
          </a:lstStyle>
          <a:p>
            <a:pPr lvl="0"/>
            <a:r>
              <a:rPr lang="da-DK" dirty="0"/>
              <a:t>Klik og indsæt diagram eller tabel</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Sjette niveau</a:t>
            </a:r>
          </a:p>
          <a:p>
            <a:pPr lvl="6"/>
            <a:r>
              <a:rPr lang="da-DK" dirty="0"/>
              <a:t>Syvende niveau</a:t>
            </a:r>
          </a:p>
          <a:p>
            <a:pPr lvl="7"/>
            <a:r>
              <a:rPr lang="da-DK" dirty="0"/>
              <a:t>Ottende niveau</a:t>
            </a:r>
          </a:p>
          <a:p>
            <a:pPr lvl="8"/>
            <a:r>
              <a:rPr lang="da-DK" dirty="0"/>
              <a:t>Niende niveau</a:t>
            </a:r>
          </a:p>
          <a:p>
            <a:pPr lvl="4"/>
            <a:endParaRPr lang="da-DK" dirty="0"/>
          </a:p>
        </p:txBody>
      </p:sp>
      <p:sp>
        <p:nvSpPr>
          <p:cNvPr id="3" name="Pladsholder til sidefod 2"/>
          <p:cNvSpPr>
            <a:spLocks noGrp="1"/>
          </p:cNvSpPr>
          <p:nvPr>
            <p:ph type="ftr" sz="quarter" idx="10"/>
          </p:nvPr>
        </p:nvSpPr>
        <p:spPr/>
        <p:txBody>
          <a:bodyPr/>
          <a:lstStyle/>
          <a:p>
            <a:r>
              <a:rPr lang="da-DK"/>
              <a:t>/ Styrelsen for Grøn Arealomlægning og Vandmiljø</a:t>
            </a:r>
            <a:endParaRPr lang="da-DK" dirty="0"/>
          </a:p>
        </p:txBody>
      </p:sp>
      <p:sp>
        <p:nvSpPr>
          <p:cNvPr id="4" name="Pladsholder til slidenummer 3"/>
          <p:cNvSpPr>
            <a:spLocks noGrp="1"/>
          </p:cNvSpPr>
          <p:nvPr>
            <p:ph type="sldNum" sz="quarter" idx="11"/>
          </p:nvPr>
        </p:nvSpPr>
        <p:spPr/>
        <p:txBody>
          <a:bodyPr/>
          <a:lstStyle/>
          <a:p>
            <a:fld id="{667EC89C-17A0-4E64-A6D2-B825673CEEDF}" type="slidenum">
              <a:rPr lang="da-DK" smtClean="0"/>
              <a:pPr/>
              <a:t>‹nr.›</a:t>
            </a:fld>
            <a:endParaRPr lang="da-DK" dirty="0"/>
          </a:p>
        </p:txBody>
      </p:sp>
      <p:grpSp>
        <p:nvGrpSpPr>
          <p:cNvPr id="12" name="Gruppe 11"/>
          <p:cNvGrpSpPr/>
          <p:nvPr userDrawn="1"/>
        </p:nvGrpSpPr>
        <p:grpSpPr>
          <a:xfrm>
            <a:off x="-2405743" y="311151"/>
            <a:ext cx="2405743" cy="2052668"/>
            <a:chOff x="-2405743" y="1655465"/>
            <a:chExt cx="2405743" cy="2052668"/>
          </a:xfrm>
        </p:grpSpPr>
        <p:pic>
          <p:nvPicPr>
            <p:cNvPr id="17" name="Billede 16"/>
            <p:cNvPicPr>
              <a:picLocks noChangeAspect="1"/>
            </p:cNvPicPr>
            <p:nvPr userDrawn="1"/>
          </p:nvPicPr>
          <p:blipFill>
            <a:blip r:embed="rId2"/>
            <a:stretch>
              <a:fillRect/>
            </a:stretch>
          </p:blipFill>
          <p:spPr>
            <a:xfrm>
              <a:off x="-1060701" y="3506948"/>
              <a:ext cx="920576" cy="201185"/>
            </a:xfrm>
            <a:prstGeom prst="rect">
              <a:avLst/>
            </a:prstGeom>
          </p:spPr>
        </p:pic>
        <p:sp>
          <p:nvSpPr>
            <p:cNvPr id="18" name="Rectangle 5"/>
            <p:cNvSpPr/>
            <p:nvPr userDrawn="1"/>
          </p:nvSpPr>
          <p:spPr bwMode="auto">
            <a:xfrm>
              <a:off x="-2405743" y="1655465"/>
              <a:ext cx="2405743" cy="1800493"/>
            </a:xfrm>
            <a:prstGeom prst="rect">
              <a:avLst/>
            </a:prstGeom>
          </p:spPr>
          <p:txBody>
            <a:bodyPr wrap="square" lIns="0" tIns="0" rIns="144000" bIns="0">
              <a:spAutoFit/>
            </a:bodyPr>
            <a:lstStyle/>
            <a:p>
              <a:pPr algn="r">
                <a:lnSpc>
                  <a:spcPct val="100000"/>
                </a:lnSpc>
                <a:spcAft>
                  <a:spcPts val="0"/>
                </a:spcAft>
                <a:defRPr/>
              </a:pPr>
              <a:r>
                <a:rPr lang="da-DK" sz="900" b="1" noProof="1">
                  <a:solidFill>
                    <a:schemeClr val="bg1">
                      <a:lumMod val="50000"/>
                    </a:schemeClr>
                  </a:solidFill>
                  <a:latin typeface="+mn-lt"/>
                  <a:ea typeface="Calibri" panose="020F0502020204030204" pitchFamily="34" charset="0"/>
                  <a:cs typeface="Arial" panose="020B0604020202020204" pitchFamily="34" charset="0"/>
                </a:rPr>
                <a:t>Tekst-typografier</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TAB</a:t>
              </a:r>
              <a:r>
                <a:rPr lang="da-DK" sz="900" noProof="1">
                  <a:solidFill>
                    <a:schemeClr val="bg1">
                      <a:lumMod val="50000"/>
                    </a:schemeClr>
                  </a:solidFill>
                  <a:ea typeface="Calibri" panose="020F0502020204030204" pitchFamily="34" charset="0"/>
                  <a:cs typeface="Arial" panose="020B0604020202020204" pitchFamily="34" charset="0"/>
                </a:rPr>
                <a:t> for at gå frem</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i</a:t>
              </a:r>
              <a:r>
                <a:rPr lang="da-DK" sz="900" noProof="1">
                  <a:solidFill>
                    <a:schemeClr val="bg1">
                      <a:lumMod val="50000"/>
                    </a:schemeClr>
                  </a:solidFill>
                  <a:latin typeface="+mn-lt"/>
                  <a:ea typeface="Calibri" panose="020F0502020204030204" pitchFamily="34" charset="0"/>
                  <a:cs typeface="Arial" panose="020B0604020202020204" pitchFamily="34" charset="0"/>
                </a:rPr>
                <a:t> tekst-niveauer</a:t>
              </a: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endParaRPr lang="da-DK" sz="900" noProof="1">
                <a:solidFill>
                  <a:schemeClr val="bg1">
                    <a:lumMod val="50000"/>
                  </a:schemeClr>
                </a:solidFill>
                <a:latin typeface="+mn-lt"/>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1 = Tekst sort 18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2 = Tekst grøn 18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3-9 = Punkt-liste 18 pkt.</a:t>
              </a:r>
            </a:p>
            <a:p>
              <a:pPr algn="r">
                <a:lnSpc>
                  <a:spcPct val="100000"/>
                </a:lnSpc>
                <a:spcAft>
                  <a:spcPts val="0"/>
                </a:spcAft>
                <a:defRPr/>
              </a:pP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For at gå tilbage i tekst-niveauer,</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SHIFT + TAB</a:t>
              </a:r>
            </a:p>
            <a:p>
              <a:pPr algn="r">
                <a:lnSpc>
                  <a:spcPct val="100000"/>
                </a:lnSpc>
                <a:spcAft>
                  <a:spcPts val="0"/>
                </a:spcAft>
                <a:defRPr/>
              </a:pPr>
              <a:endParaRPr lang="da-DK" sz="900" b="1"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Alternativt kan</a:t>
              </a:r>
            </a:p>
            <a:p>
              <a:pPr algn="r">
                <a:lnSpc>
                  <a:spcPct val="100000"/>
                </a:lnSpc>
                <a:spcAft>
                  <a:spcPts val="0"/>
                </a:spcAft>
                <a:defRPr/>
              </a:pPr>
              <a:r>
                <a:rPr lang="da-DK" sz="900" b="1" noProof="1">
                  <a:solidFill>
                    <a:schemeClr val="bg1">
                      <a:lumMod val="50000"/>
                    </a:schemeClr>
                  </a:solidFill>
                  <a:ea typeface="Calibri" panose="020F0502020204030204" pitchFamily="34" charset="0"/>
                  <a:cs typeface="Arial" panose="020B0604020202020204" pitchFamily="34" charset="0"/>
                </a:rPr>
                <a:t>Forøg</a:t>
              </a:r>
              <a:r>
                <a:rPr lang="da-DK" sz="900" noProof="1">
                  <a:solidFill>
                    <a:schemeClr val="bg1">
                      <a:lumMod val="50000"/>
                    </a:schemeClr>
                  </a:solidFill>
                  <a:ea typeface="Calibri" panose="020F0502020204030204" pitchFamily="34" charset="0"/>
                  <a:cs typeface="Arial" panose="020B0604020202020204" pitchFamily="34" charset="0"/>
                </a:rPr>
                <a:t> og </a:t>
              </a:r>
              <a:r>
                <a:rPr lang="da-DK" sz="900" b="1" noProof="1">
                  <a:solidFill>
                    <a:schemeClr val="bg1">
                      <a:lumMod val="50000"/>
                    </a:schemeClr>
                  </a:solidFill>
                  <a:ea typeface="Calibri" panose="020F0502020204030204" pitchFamily="34" charset="0"/>
                  <a:cs typeface="Arial" panose="020B0604020202020204" pitchFamily="34" charset="0"/>
                </a:rPr>
                <a:t>Formindsk</a:t>
              </a:r>
              <a:r>
                <a:rPr lang="da-DK" sz="900" noProof="1">
                  <a:solidFill>
                    <a:schemeClr val="bg1">
                      <a:lumMod val="50000"/>
                    </a:schemeClr>
                  </a:solidFill>
                  <a:ea typeface="Calibri" panose="020F0502020204030204" pitchFamily="34" charset="0"/>
                  <a:cs typeface="Arial" panose="020B0604020202020204" pitchFamily="34" charset="0"/>
                </a:rPr>
                <a:t> </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listeniveau bruges</a:t>
              </a:r>
              <a:endParaRPr lang="da-DK" sz="900" noProof="1">
                <a:solidFill>
                  <a:schemeClr val="bg1">
                    <a:lumMod val="50000"/>
                  </a:schemeClr>
                </a:solidFill>
                <a:latin typeface="+mn-lt"/>
                <a:ea typeface="Calibri" panose="020F0502020204030204" pitchFamily="34" charset="0"/>
                <a:cs typeface="Arial" panose="020B0604020202020204" pitchFamily="34" charset="0"/>
              </a:endParaRPr>
            </a:p>
          </p:txBody>
        </p:sp>
      </p:grpSp>
      <p:sp>
        <p:nvSpPr>
          <p:cNvPr id="5" name="Pladsholder til dato 4" hidden="1"/>
          <p:cNvSpPr>
            <a:spLocks noGrp="1"/>
          </p:cNvSpPr>
          <p:nvPr>
            <p:ph type="dt" sz="half" idx="12"/>
          </p:nvPr>
        </p:nvSpPr>
        <p:spPr/>
        <p:txBody>
          <a:bodyPr/>
          <a:lstStyle/>
          <a:p>
            <a:fld id="{A5F756CA-5E4E-4433-8116-279810FDCEA7}" type="datetime2">
              <a:rPr lang="da-DK" smtClean="0"/>
              <a:t>6. maj 2025</a:t>
            </a:fld>
            <a:endParaRPr lang="da-DK" dirty="0"/>
          </a:p>
        </p:txBody>
      </p:sp>
      <p:pic>
        <p:nvPicPr>
          <p:cNvPr id="6" name="Picture 5">
            <a:extLst>
              <a:ext uri="{FF2B5EF4-FFF2-40B4-BE49-F238E27FC236}">
                <a16:creationId xmlns:a16="http://schemas.microsoft.com/office/drawing/2014/main" id="{352E7EFB-3D15-42E3-B98F-B53E047A4E0E}"/>
              </a:ext>
            </a:extLst>
          </p:cNvPr>
          <p:cNvPicPr>
            <a:picLocks noChangeAspect="1"/>
          </p:cNvPicPr>
          <p:nvPr userDrawn="1"/>
        </p:nvPicPr>
        <p:blipFill>
          <a:blip r:embed="rId3"/>
          <a:stretch>
            <a:fillRect/>
          </a:stretch>
        </p:blipFill>
        <p:spPr>
          <a:xfrm>
            <a:off x="-1521749" y="5825228"/>
            <a:ext cx="1377668" cy="1032772"/>
          </a:xfrm>
          <a:prstGeom prst="rect">
            <a:avLst/>
          </a:prstGeom>
        </p:spPr>
      </p:pic>
    </p:spTree>
    <p:extLst>
      <p:ext uri="{BB962C8B-B14F-4D97-AF65-F5344CB8AC3E}">
        <p14:creationId xmlns:p14="http://schemas.microsoft.com/office/powerpoint/2010/main" val="11415514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kst og indhold II">
    <p:spTree>
      <p:nvGrpSpPr>
        <p:cNvPr id="1" name=""/>
        <p:cNvGrpSpPr/>
        <p:nvPr/>
      </p:nvGrpSpPr>
      <p:grpSpPr>
        <a:xfrm>
          <a:off x="0" y="0"/>
          <a:ext cx="0" cy="0"/>
          <a:chOff x="0" y="0"/>
          <a:chExt cx="0" cy="0"/>
        </a:xfrm>
      </p:grpSpPr>
      <p:sp>
        <p:nvSpPr>
          <p:cNvPr id="11" name="Rektangel baggrund"/>
          <p:cNvSpPr/>
          <p:nvPr userDrawn="1"/>
        </p:nvSpPr>
        <p:spPr>
          <a:xfrm>
            <a:off x="0" y="0"/>
            <a:ext cx="1218882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sz="1800" dirty="0" err="1"/>
          </a:p>
        </p:txBody>
      </p:sp>
      <p:sp>
        <p:nvSpPr>
          <p:cNvPr id="7" name="Pladsholder til tekst 1"/>
          <p:cNvSpPr>
            <a:spLocks noGrp="1"/>
          </p:cNvSpPr>
          <p:nvPr>
            <p:ph type="body" sz="quarter" idx="13" hasCustomPrompt="1"/>
          </p:nvPr>
        </p:nvSpPr>
        <p:spPr>
          <a:xfrm>
            <a:off x="651600" y="311151"/>
            <a:ext cx="3136418" cy="5770562"/>
          </a:xfrm>
        </p:spPr>
        <p:txBody>
          <a:bodyPr/>
          <a:lstStyle>
            <a:lvl1pPr>
              <a:lnSpc>
                <a:spcPct val="92000"/>
              </a:lnSpc>
              <a:defRPr sz="1800">
                <a:solidFill>
                  <a:schemeClr val="tx1"/>
                </a:solidFill>
              </a:defRPr>
            </a:lvl1pPr>
            <a:lvl2pPr marL="0" indent="0">
              <a:lnSpc>
                <a:spcPct val="92000"/>
              </a:lnSpc>
              <a:buFont typeface="Arial" panose="020B0604020202020204" pitchFamily="34" charset="0"/>
              <a:buChar char="​"/>
              <a:defRPr sz="1800">
                <a:solidFill>
                  <a:schemeClr val="accent1"/>
                </a:solidFill>
              </a:defRPr>
            </a:lvl2pPr>
            <a:lvl3pPr marL="288000" indent="-216000">
              <a:buFont typeface="Arial" panose="020B0604020202020204" pitchFamily="34" charset="0"/>
              <a:buChar char="•"/>
              <a:defRPr/>
            </a:lvl3pPr>
            <a:lvl4pPr marL="432000">
              <a:defRPr/>
            </a:lvl4pPr>
            <a:lvl5pPr marL="648000">
              <a:defRPr/>
            </a:lvl5pPr>
            <a:lvl6pPr marL="648000">
              <a:defRPr/>
            </a:lvl6pPr>
            <a:lvl7pPr marL="648000">
              <a:defRPr/>
            </a:lvl7pPr>
            <a:lvl8pPr marL="648000">
              <a:defRPr/>
            </a:lvl8pPr>
            <a:lvl9pPr marL="648000">
              <a:defRPr/>
            </a:lvl9pPr>
          </a:lstStyle>
          <a:p>
            <a:pPr lvl="0"/>
            <a:r>
              <a:rPr lang="da-DK" dirty="0"/>
              <a:t>Klik for at tilføje tekst - Grøn tekst får du ved at bruge TAB-knappen</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Sjette niveau</a:t>
            </a:r>
          </a:p>
          <a:p>
            <a:pPr lvl="6"/>
            <a:r>
              <a:rPr lang="da-DK" dirty="0"/>
              <a:t>Syvende niveau</a:t>
            </a:r>
          </a:p>
          <a:p>
            <a:pPr lvl="7"/>
            <a:r>
              <a:rPr lang="da-DK" dirty="0"/>
              <a:t>Ottende niveau</a:t>
            </a:r>
          </a:p>
          <a:p>
            <a:pPr lvl="8"/>
            <a:r>
              <a:rPr lang="da-DK" dirty="0"/>
              <a:t>Niende niveau</a:t>
            </a:r>
          </a:p>
          <a:p>
            <a:pPr lvl="4"/>
            <a:endParaRPr lang="da-DK" dirty="0"/>
          </a:p>
          <a:p>
            <a:pPr lvl="4"/>
            <a:endParaRPr lang="da-DK" dirty="0"/>
          </a:p>
        </p:txBody>
      </p:sp>
      <p:sp>
        <p:nvSpPr>
          <p:cNvPr id="9" name="Pladsholder til indhold 2"/>
          <p:cNvSpPr>
            <a:spLocks noGrp="1"/>
          </p:cNvSpPr>
          <p:nvPr>
            <p:ph sz="quarter" idx="14" hasCustomPrompt="1"/>
          </p:nvPr>
        </p:nvSpPr>
        <p:spPr>
          <a:xfrm>
            <a:off x="4705200" y="1195389"/>
            <a:ext cx="6832800" cy="4886325"/>
          </a:xfrm>
          <a:noFill/>
        </p:spPr>
        <p:txBody>
          <a:bodyPr lIns="0" tIns="0"/>
          <a:lstStyle>
            <a:lvl1pPr>
              <a:lnSpc>
                <a:spcPct val="92000"/>
              </a:lnSpc>
              <a:defRPr sz="1800"/>
            </a:lvl1pPr>
            <a:lvl2pPr>
              <a:lnSpc>
                <a:spcPct val="92000"/>
              </a:lnSpc>
              <a:defRPr sz="1800"/>
            </a:lvl2pPr>
            <a:lvl5pPr>
              <a:defRPr/>
            </a:lvl5pPr>
          </a:lstStyle>
          <a:p>
            <a:pPr lvl="0"/>
            <a:r>
              <a:rPr lang="da-DK" dirty="0"/>
              <a:t>Klik og indsæt diagram eller tabel</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Sjette niveau</a:t>
            </a:r>
          </a:p>
          <a:p>
            <a:pPr lvl="6"/>
            <a:r>
              <a:rPr lang="da-DK" dirty="0"/>
              <a:t>Syvende niveau</a:t>
            </a:r>
          </a:p>
          <a:p>
            <a:pPr lvl="7"/>
            <a:r>
              <a:rPr lang="da-DK" dirty="0"/>
              <a:t>Ottende niveau</a:t>
            </a:r>
          </a:p>
          <a:p>
            <a:pPr lvl="8"/>
            <a:r>
              <a:rPr lang="da-DK" dirty="0"/>
              <a:t>Niende niveau</a:t>
            </a:r>
          </a:p>
          <a:p>
            <a:pPr lvl="4"/>
            <a:endParaRPr lang="da-DK" dirty="0"/>
          </a:p>
        </p:txBody>
      </p:sp>
      <p:sp>
        <p:nvSpPr>
          <p:cNvPr id="3" name="Pladsholder til sidefod 2"/>
          <p:cNvSpPr>
            <a:spLocks noGrp="1"/>
          </p:cNvSpPr>
          <p:nvPr>
            <p:ph type="ftr" sz="quarter" idx="10"/>
          </p:nvPr>
        </p:nvSpPr>
        <p:spPr/>
        <p:txBody>
          <a:bodyPr/>
          <a:lstStyle/>
          <a:p>
            <a:r>
              <a:rPr lang="da-DK"/>
              <a:t>/ Styrelsen for Grøn Arealomlægning og Vandmiljø</a:t>
            </a:r>
            <a:endParaRPr lang="da-DK" dirty="0"/>
          </a:p>
        </p:txBody>
      </p:sp>
      <p:sp>
        <p:nvSpPr>
          <p:cNvPr id="4" name="Pladsholder til slidenummer 3"/>
          <p:cNvSpPr>
            <a:spLocks noGrp="1"/>
          </p:cNvSpPr>
          <p:nvPr>
            <p:ph type="sldNum" sz="quarter" idx="11"/>
          </p:nvPr>
        </p:nvSpPr>
        <p:spPr/>
        <p:txBody>
          <a:bodyPr/>
          <a:lstStyle/>
          <a:p>
            <a:fld id="{667EC89C-17A0-4E64-A6D2-B825673CEEDF}" type="slidenum">
              <a:rPr lang="da-DK" smtClean="0"/>
              <a:pPr/>
              <a:t>‹nr.›</a:t>
            </a:fld>
            <a:endParaRPr lang="da-DK" dirty="0"/>
          </a:p>
        </p:txBody>
      </p:sp>
      <p:grpSp>
        <p:nvGrpSpPr>
          <p:cNvPr id="14" name="Gruppe 13"/>
          <p:cNvGrpSpPr/>
          <p:nvPr userDrawn="1"/>
        </p:nvGrpSpPr>
        <p:grpSpPr>
          <a:xfrm>
            <a:off x="-2405743" y="311151"/>
            <a:ext cx="2405743" cy="2052668"/>
            <a:chOff x="-2405743" y="1655465"/>
            <a:chExt cx="2405743" cy="2052668"/>
          </a:xfrm>
        </p:grpSpPr>
        <p:pic>
          <p:nvPicPr>
            <p:cNvPr id="15" name="Billede 14"/>
            <p:cNvPicPr>
              <a:picLocks noChangeAspect="1"/>
            </p:cNvPicPr>
            <p:nvPr userDrawn="1"/>
          </p:nvPicPr>
          <p:blipFill>
            <a:blip r:embed="rId2"/>
            <a:stretch>
              <a:fillRect/>
            </a:stretch>
          </p:blipFill>
          <p:spPr>
            <a:xfrm>
              <a:off x="-1060701" y="3506948"/>
              <a:ext cx="920576" cy="201185"/>
            </a:xfrm>
            <a:prstGeom prst="rect">
              <a:avLst/>
            </a:prstGeom>
          </p:spPr>
        </p:pic>
        <p:sp>
          <p:nvSpPr>
            <p:cNvPr id="16" name="Rectangle 5"/>
            <p:cNvSpPr/>
            <p:nvPr userDrawn="1"/>
          </p:nvSpPr>
          <p:spPr bwMode="auto">
            <a:xfrm>
              <a:off x="-2405743" y="1655465"/>
              <a:ext cx="2405743" cy="1800493"/>
            </a:xfrm>
            <a:prstGeom prst="rect">
              <a:avLst/>
            </a:prstGeom>
          </p:spPr>
          <p:txBody>
            <a:bodyPr wrap="square" lIns="0" tIns="0" rIns="144000" bIns="0">
              <a:spAutoFit/>
            </a:bodyPr>
            <a:lstStyle/>
            <a:p>
              <a:pPr algn="r">
                <a:lnSpc>
                  <a:spcPct val="100000"/>
                </a:lnSpc>
                <a:spcAft>
                  <a:spcPts val="0"/>
                </a:spcAft>
                <a:defRPr/>
              </a:pPr>
              <a:r>
                <a:rPr lang="da-DK" sz="900" b="1" noProof="1">
                  <a:solidFill>
                    <a:schemeClr val="bg1">
                      <a:lumMod val="50000"/>
                    </a:schemeClr>
                  </a:solidFill>
                  <a:latin typeface="+mn-lt"/>
                  <a:ea typeface="Calibri" panose="020F0502020204030204" pitchFamily="34" charset="0"/>
                  <a:cs typeface="Arial" panose="020B0604020202020204" pitchFamily="34" charset="0"/>
                </a:rPr>
                <a:t>Tekst-typografier</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TAB</a:t>
              </a:r>
              <a:r>
                <a:rPr lang="da-DK" sz="900" noProof="1">
                  <a:solidFill>
                    <a:schemeClr val="bg1">
                      <a:lumMod val="50000"/>
                    </a:schemeClr>
                  </a:solidFill>
                  <a:ea typeface="Calibri" panose="020F0502020204030204" pitchFamily="34" charset="0"/>
                  <a:cs typeface="Arial" panose="020B0604020202020204" pitchFamily="34" charset="0"/>
                </a:rPr>
                <a:t> for at gå frem</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i</a:t>
              </a:r>
              <a:r>
                <a:rPr lang="da-DK" sz="900" noProof="1">
                  <a:solidFill>
                    <a:schemeClr val="bg1">
                      <a:lumMod val="50000"/>
                    </a:schemeClr>
                  </a:solidFill>
                  <a:latin typeface="+mn-lt"/>
                  <a:ea typeface="Calibri" panose="020F0502020204030204" pitchFamily="34" charset="0"/>
                  <a:cs typeface="Arial" panose="020B0604020202020204" pitchFamily="34" charset="0"/>
                </a:rPr>
                <a:t> tekst-niveauer</a:t>
              </a: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endParaRPr lang="da-DK" sz="900" noProof="1">
                <a:solidFill>
                  <a:schemeClr val="bg1">
                    <a:lumMod val="50000"/>
                  </a:schemeClr>
                </a:solidFill>
                <a:latin typeface="+mn-lt"/>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1 = Tekst sort 18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2 = Tekst grøn 18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3-9 = Punkt-liste 18 pkt.</a:t>
              </a:r>
            </a:p>
            <a:p>
              <a:pPr algn="r">
                <a:lnSpc>
                  <a:spcPct val="100000"/>
                </a:lnSpc>
                <a:spcAft>
                  <a:spcPts val="0"/>
                </a:spcAft>
                <a:defRPr/>
              </a:pP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For at gå tilbage i tekst-niveauer,</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SHIFT + TAB</a:t>
              </a:r>
            </a:p>
            <a:p>
              <a:pPr algn="r">
                <a:lnSpc>
                  <a:spcPct val="100000"/>
                </a:lnSpc>
                <a:spcAft>
                  <a:spcPts val="0"/>
                </a:spcAft>
                <a:defRPr/>
              </a:pPr>
              <a:endParaRPr lang="da-DK" sz="900" b="1"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Alternativt kan</a:t>
              </a:r>
            </a:p>
            <a:p>
              <a:pPr algn="r">
                <a:lnSpc>
                  <a:spcPct val="100000"/>
                </a:lnSpc>
                <a:spcAft>
                  <a:spcPts val="0"/>
                </a:spcAft>
                <a:defRPr/>
              </a:pPr>
              <a:r>
                <a:rPr lang="da-DK" sz="900" b="1" noProof="1">
                  <a:solidFill>
                    <a:schemeClr val="bg1">
                      <a:lumMod val="50000"/>
                    </a:schemeClr>
                  </a:solidFill>
                  <a:ea typeface="Calibri" panose="020F0502020204030204" pitchFamily="34" charset="0"/>
                  <a:cs typeface="Arial" panose="020B0604020202020204" pitchFamily="34" charset="0"/>
                </a:rPr>
                <a:t>Forøg</a:t>
              </a:r>
              <a:r>
                <a:rPr lang="da-DK" sz="900" noProof="1">
                  <a:solidFill>
                    <a:schemeClr val="bg1">
                      <a:lumMod val="50000"/>
                    </a:schemeClr>
                  </a:solidFill>
                  <a:ea typeface="Calibri" panose="020F0502020204030204" pitchFamily="34" charset="0"/>
                  <a:cs typeface="Arial" panose="020B0604020202020204" pitchFamily="34" charset="0"/>
                </a:rPr>
                <a:t> og </a:t>
              </a:r>
              <a:r>
                <a:rPr lang="da-DK" sz="900" b="1" noProof="1">
                  <a:solidFill>
                    <a:schemeClr val="bg1">
                      <a:lumMod val="50000"/>
                    </a:schemeClr>
                  </a:solidFill>
                  <a:ea typeface="Calibri" panose="020F0502020204030204" pitchFamily="34" charset="0"/>
                  <a:cs typeface="Arial" panose="020B0604020202020204" pitchFamily="34" charset="0"/>
                </a:rPr>
                <a:t>Formindsk</a:t>
              </a:r>
              <a:r>
                <a:rPr lang="da-DK" sz="900" noProof="1">
                  <a:solidFill>
                    <a:schemeClr val="bg1">
                      <a:lumMod val="50000"/>
                    </a:schemeClr>
                  </a:solidFill>
                  <a:ea typeface="Calibri" panose="020F0502020204030204" pitchFamily="34" charset="0"/>
                  <a:cs typeface="Arial" panose="020B0604020202020204" pitchFamily="34" charset="0"/>
                </a:rPr>
                <a:t> </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listeniveau bruges</a:t>
              </a:r>
              <a:endParaRPr lang="da-DK" sz="900" noProof="1">
                <a:solidFill>
                  <a:schemeClr val="bg1">
                    <a:lumMod val="50000"/>
                  </a:schemeClr>
                </a:solidFill>
                <a:latin typeface="+mn-lt"/>
                <a:ea typeface="Calibri" panose="020F0502020204030204" pitchFamily="34" charset="0"/>
                <a:cs typeface="Arial" panose="020B0604020202020204" pitchFamily="34" charset="0"/>
              </a:endParaRPr>
            </a:p>
          </p:txBody>
        </p:sp>
      </p:grpSp>
      <p:sp>
        <p:nvSpPr>
          <p:cNvPr id="5" name="Pladsholder til dato 4" hidden="1"/>
          <p:cNvSpPr>
            <a:spLocks noGrp="1"/>
          </p:cNvSpPr>
          <p:nvPr>
            <p:ph type="dt" sz="half" idx="12"/>
          </p:nvPr>
        </p:nvSpPr>
        <p:spPr/>
        <p:txBody>
          <a:bodyPr/>
          <a:lstStyle/>
          <a:p>
            <a:fld id="{2A51FC5C-3C3B-4DAB-A1D1-637F572A9DFE}" type="datetime2">
              <a:rPr lang="da-DK" smtClean="0"/>
              <a:t>6. maj 2025</a:t>
            </a:fld>
            <a:endParaRPr lang="da-DK" dirty="0"/>
          </a:p>
        </p:txBody>
      </p:sp>
      <p:pic>
        <p:nvPicPr>
          <p:cNvPr id="6" name="Picture 5">
            <a:extLst>
              <a:ext uri="{FF2B5EF4-FFF2-40B4-BE49-F238E27FC236}">
                <a16:creationId xmlns:a16="http://schemas.microsoft.com/office/drawing/2014/main" id="{8A199D9C-0F5F-48B6-9DF0-C24925AB1EB3}"/>
              </a:ext>
            </a:extLst>
          </p:cNvPr>
          <p:cNvPicPr>
            <a:picLocks noChangeAspect="1"/>
          </p:cNvPicPr>
          <p:nvPr userDrawn="1"/>
        </p:nvPicPr>
        <p:blipFill>
          <a:blip r:embed="rId3"/>
          <a:stretch>
            <a:fillRect/>
          </a:stretch>
        </p:blipFill>
        <p:spPr>
          <a:xfrm>
            <a:off x="-1524229" y="5824566"/>
            <a:ext cx="1380147" cy="1033434"/>
          </a:xfrm>
          <a:prstGeom prst="rect">
            <a:avLst/>
          </a:prstGeom>
        </p:spPr>
      </p:pic>
      <p:pic>
        <p:nvPicPr>
          <p:cNvPr id="13" name="Graphic 12">
            <a:extLst>
              <a:ext uri="{FF2B5EF4-FFF2-40B4-BE49-F238E27FC236}">
                <a16:creationId xmlns:a16="http://schemas.microsoft.com/office/drawing/2014/main" id="{2E4FE88A-4BBC-4FC8-A1E4-B20B5E06755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6754" y="6379011"/>
            <a:ext cx="226932" cy="201461"/>
          </a:xfrm>
          <a:prstGeom prst="rect">
            <a:avLst/>
          </a:prstGeom>
        </p:spPr>
      </p:pic>
    </p:spTree>
    <p:extLst>
      <p:ext uri="{BB962C8B-B14F-4D97-AF65-F5344CB8AC3E}">
        <p14:creationId xmlns:p14="http://schemas.microsoft.com/office/powerpoint/2010/main" val="16418419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kst og indhold III">
    <p:spTree>
      <p:nvGrpSpPr>
        <p:cNvPr id="1" name=""/>
        <p:cNvGrpSpPr/>
        <p:nvPr/>
      </p:nvGrpSpPr>
      <p:grpSpPr>
        <a:xfrm>
          <a:off x="0" y="0"/>
          <a:ext cx="0" cy="0"/>
          <a:chOff x="0" y="0"/>
          <a:chExt cx="0" cy="0"/>
        </a:xfrm>
      </p:grpSpPr>
      <p:sp>
        <p:nvSpPr>
          <p:cNvPr id="11" name="Rektangel baggrund"/>
          <p:cNvSpPr/>
          <p:nvPr userDrawn="1"/>
        </p:nvSpPr>
        <p:spPr>
          <a:xfrm>
            <a:off x="0" y="0"/>
            <a:ext cx="1218882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sz="1800" dirty="0" err="1"/>
          </a:p>
        </p:txBody>
      </p:sp>
      <p:sp>
        <p:nvSpPr>
          <p:cNvPr id="7" name="Pladsholder til tekst 1"/>
          <p:cNvSpPr>
            <a:spLocks noGrp="1"/>
          </p:cNvSpPr>
          <p:nvPr>
            <p:ph type="body" sz="quarter" idx="13"/>
          </p:nvPr>
        </p:nvSpPr>
        <p:spPr>
          <a:xfrm>
            <a:off x="651600" y="311151"/>
            <a:ext cx="3141468" cy="5770562"/>
          </a:xfrm>
        </p:spPr>
        <p:txBody>
          <a:bodyPr/>
          <a:lstStyle>
            <a:lvl1pPr>
              <a:lnSpc>
                <a:spcPct val="92000"/>
              </a:lnSpc>
              <a:defRPr sz="1800">
                <a:solidFill>
                  <a:schemeClr val="bg1"/>
                </a:solidFill>
              </a:defRPr>
            </a:lvl1pPr>
            <a:lvl2pPr marL="216000" indent="-216000">
              <a:lnSpc>
                <a:spcPct val="92000"/>
              </a:lnSpc>
              <a:buFont typeface="Arial" panose="020B0604020202020204" pitchFamily="34" charset="0"/>
              <a:buChar char="•"/>
              <a:defRPr sz="1800">
                <a:solidFill>
                  <a:schemeClr val="bg1"/>
                </a:solidFill>
              </a:defRPr>
            </a:lvl2pPr>
            <a:lvl3pPr marL="216000" indent="-216000">
              <a:buFont typeface="Arial" panose="020B0604020202020204" pitchFamily="34" charset="0"/>
              <a:buChar char="•"/>
              <a:defRPr>
                <a:solidFill>
                  <a:schemeClr val="bg1"/>
                </a:solidFill>
              </a:defRPr>
            </a:lvl3pPr>
            <a:lvl4pPr marL="432000">
              <a:defRPr>
                <a:solidFill>
                  <a:schemeClr val="bg1"/>
                </a:solidFill>
              </a:defRPr>
            </a:lvl4pPr>
            <a:lvl5pPr marL="648000">
              <a:defRPr>
                <a:solidFill>
                  <a:schemeClr val="bg1"/>
                </a:solidFill>
              </a:defRPr>
            </a:lvl5pPr>
            <a:lvl6pPr marL="648000">
              <a:defRPr>
                <a:solidFill>
                  <a:schemeClr val="bg1"/>
                </a:solidFill>
              </a:defRPr>
            </a:lvl6pPr>
            <a:lvl7pPr marL="648000">
              <a:defRPr>
                <a:solidFill>
                  <a:schemeClr val="bg1"/>
                </a:solidFill>
              </a:defRPr>
            </a:lvl7pPr>
            <a:lvl8pPr marL="648000">
              <a:defRPr>
                <a:solidFill>
                  <a:schemeClr val="bg1"/>
                </a:solidFill>
              </a:defRPr>
            </a:lvl8pPr>
            <a:lvl9pPr marL="648000">
              <a:defRPr>
                <a:solidFill>
                  <a:schemeClr val="bg1"/>
                </a:solidFill>
              </a:defRPr>
            </a:lvl9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9" name="Pladsholder til indhold 2"/>
          <p:cNvSpPr>
            <a:spLocks noGrp="1"/>
          </p:cNvSpPr>
          <p:nvPr>
            <p:ph sz="quarter" idx="14" hasCustomPrompt="1"/>
          </p:nvPr>
        </p:nvSpPr>
        <p:spPr>
          <a:xfrm>
            <a:off x="4705200" y="1195389"/>
            <a:ext cx="6832800" cy="4886325"/>
          </a:xfrm>
          <a:noFill/>
        </p:spPr>
        <p:txBody>
          <a:bodyPr lIns="0" tIns="0"/>
          <a:lstStyle>
            <a:lvl1pPr>
              <a:lnSpc>
                <a:spcPct val="92000"/>
              </a:lnSpc>
              <a:defRPr sz="1800">
                <a:solidFill>
                  <a:schemeClr val="bg1"/>
                </a:solidFill>
              </a:defRPr>
            </a:lvl1pPr>
            <a:lvl2pPr>
              <a:lnSpc>
                <a:spcPct val="92000"/>
              </a:lnSpc>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da-DK" dirty="0"/>
              <a:t>Klik og indsæt diagram eller tabel</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Sjette niveau</a:t>
            </a:r>
          </a:p>
          <a:p>
            <a:pPr lvl="6"/>
            <a:r>
              <a:rPr lang="da-DK" dirty="0"/>
              <a:t>Syvende niveau</a:t>
            </a:r>
          </a:p>
          <a:p>
            <a:pPr lvl="7"/>
            <a:r>
              <a:rPr lang="da-DK" dirty="0"/>
              <a:t>Ottende niveau</a:t>
            </a:r>
          </a:p>
          <a:p>
            <a:pPr lvl="8"/>
            <a:r>
              <a:rPr lang="da-DK" dirty="0"/>
              <a:t>Niende niveau</a:t>
            </a:r>
          </a:p>
          <a:p>
            <a:pPr lvl="4"/>
            <a:endParaRPr lang="da-DK" dirty="0"/>
          </a:p>
        </p:txBody>
      </p:sp>
      <p:sp>
        <p:nvSpPr>
          <p:cNvPr id="3" name="Pladsholder til sidefod 2"/>
          <p:cNvSpPr>
            <a:spLocks noGrp="1"/>
          </p:cNvSpPr>
          <p:nvPr>
            <p:ph type="ftr" sz="quarter" idx="10"/>
          </p:nvPr>
        </p:nvSpPr>
        <p:spPr/>
        <p:txBody>
          <a:bodyPr/>
          <a:lstStyle>
            <a:lvl1pPr>
              <a:defRPr>
                <a:solidFill>
                  <a:schemeClr val="bg1"/>
                </a:solidFill>
              </a:defRPr>
            </a:lvl1pPr>
          </a:lstStyle>
          <a:p>
            <a:r>
              <a:rPr lang="da-DK"/>
              <a:t>/ Styrelsen for Grøn Arealomlægning og Vandmiljø</a:t>
            </a:r>
            <a:endParaRPr lang="da-DK" dirty="0"/>
          </a:p>
        </p:txBody>
      </p:sp>
      <p:sp>
        <p:nvSpPr>
          <p:cNvPr id="4" name="Pladsholder til slidenummer 3"/>
          <p:cNvSpPr>
            <a:spLocks noGrp="1"/>
          </p:cNvSpPr>
          <p:nvPr>
            <p:ph type="sldNum" sz="quarter" idx="11"/>
          </p:nvPr>
        </p:nvSpPr>
        <p:spPr/>
        <p:txBody>
          <a:bodyPr/>
          <a:lstStyle>
            <a:lvl1pPr>
              <a:defRPr>
                <a:solidFill>
                  <a:schemeClr val="bg1"/>
                </a:solidFill>
              </a:defRPr>
            </a:lvl1pPr>
          </a:lstStyle>
          <a:p>
            <a:fld id="{667EC89C-17A0-4E64-A6D2-B825673CEEDF}" type="slidenum">
              <a:rPr lang="da-DK" smtClean="0"/>
              <a:pPr/>
              <a:t>‹nr.›</a:t>
            </a:fld>
            <a:endParaRPr lang="da-DK" dirty="0"/>
          </a:p>
        </p:txBody>
      </p:sp>
      <p:grpSp>
        <p:nvGrpSpPr>
          <p:cNvPr id="13" name="Gruppe 12"/>
          <p:cNvGrpSpPr/>
          <p:nvPr userDrawn="1"/>
        </p:nvGrpSpPr>
        <p:grpSpPr>
          <a:xfrm>
            <a:off x="-2405743" y="311151"/>
            <a:ext cx="2405743" cy="2052668"/>
            <a:chOff x="-2405743" y="1655465"/>
            <a:chExt cx="2405743" cy="2052668"/>
          </a:xfrm>
        </p:grpSpPr>
        <p:pic>
          <p:nvPicPr>
            <p:cNvPr id="14" name="Billede 13"/>
            <p:cNvPicPr>
              <a:picLocks noChangeAspect="1"/>
            </p:cNvPicPr>
            <p:nvPr userDrawn="1"/>
          </p:nvPicPr>
          <p:blipFill>
            <a:blip r:embed="rId2"/>
            <a:stretch>
              <a:fillRect/>
            </a:stretch>
          </p:blipFill>
          <p:spPr>
            <a:xfrm>
              <a:off x="-1060701" y="3506948"/>
              <a:ext cx="920576" cy="201185"/>
            </a:xfrm>
            <a:prstGeom prst="rect">
              <a:avLst/>
            </a:prstGeom>
          </p:spPr>
        </p:pic>
        <p:sp>
          <p:nvSpPr>
            <p:cNvPr id="19" name="Rectangle 5"/>
            <p:cNvSpPr/>
            <p:nvPr userDrawn="1"/>
          </p:nvSpPr>
          <p:spPr bwMode="auto">
            <a:xfrm>
              <a:off x="-2405743" y="1655465"/>
              <a:ext cx="2405743" cy="1800493"/>
            </a:xfrm>
            <a:prstGeom prst="rect">
              <a:avLst/>
            </a:prstGeom>
          </p:spPr>
          <p:txBody>
            <a:bodyPr wrap="square" lIns="0" tIns="0" rIns="144000" bIns="0">
              <a:spAutoFit/>
            </a:bodyPr>
            <a:lstStyle/>
            <a:p>
              <a:pPr algn="r">
                <a:lnSpc>
                  <a:spcPct val="100000"/>
                </a:lnSpc>
                <a:spcAft>
                  <a:spcPts val="0"/>
                </a:spcAft>
                <a:defRPr/>
              </a:pPr>
              <a:r>
                <a:rPr lang="da-DK" sz="900" b="1" noProof="1">
                  <a:solidFill>
                    <a:schemeClr val="bg1">
                      <a:lumMod val="50000"/>
                    </a:schemeClr>
                  </a:solidFill>
                  <a:latin typeface="+mn-lt"/>
                  <a:ea typeface="Calibri" panose="020F0502020204030204" pitchFamily="34" charset="0"/>
                  <a:cs typeface="Arial" panose="020B0604020202020204" pitchFamily="34" charset="0"/>
                </a:rPr>
                <a:t>Tekst-typografier</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TAB</a:t>
              </a:r>
              <a:r>
                <a:rPr lang="da-DK" sz="900" noProof="1">
                  <a:solidFill>
                    <a:schemeClr val="bg1">
                      <a:lumMod val="50000"/>
                    </a:schemeClr>
                  </a:solidFill>
                  <a:ea typeface="Calibri" panose="020F0502020204030204" pitchFamily="34" charset="0"/>
                  <a:cs typeface="Arial" panose="020B0604020202020204" pitchFamily="34" charset="0"/>
                </a:rPr>
                <a:t> for at gå frem</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i</a:t>
              </a:r>
              <a:r>
                <a:rPr lang="da-DK" sz="900" noProof="1">
                  <a:solidFill>
                    <a:schemeClr val="bg1">
                      <a:lumMod val="50000"/>
                    </a:schemeClr>
                  </a:solidFill>
                  <a:latin typeface="+mn-lt"/>
                  <a:ea typeface="Calibri" panose="020F0502020204030204" pitchFamily="34" charset="0"/>
                  <a:cs typeface="Arial" panose="020B0604020202020204" pitchFamily="34" charset="0"/>
                </a:rPr>
                <a:t> tekst-niveauer</a:t>
              </a: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endParaRPr lang="da-DK" sz="900" noProof="1">
                <a:solidFill>
                  <a:schemeClr val="bg1">
                    <a:lumMod val="50000"/>
                  </a:schemeClr>
                </a:solidFill>
                <a:latin typeface="+mn-lt"/>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1 = Tekst hvid</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18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2 = Punkt-liste 18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3-9 = Punkt-liste indryk</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 18 pkt.</a:t>
              </a:r>
            </a:p>
            <a:p>
              <a:pPr algn="r">
                <a:lnSpc>
                  <a:spcPct val="100000"/>
                </a:lnSpc>
                <a:spcAft>
                  <a:spcPts val="0"/>
                </a:spcAft>
                <a:defRPr/>
              </a:pP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For at gå tilbage i tekst-niveauer,</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SHIFT + TAB</a:t>
              </a:r>
            </a:p>
            <a:p>
              <a:pPr algn="r">
                <a:lnSpc>
                  <a:spcPct val="100000"/>
                </a:lnSpc>
                <a:spcAft>
                  <a:spcPts val="0"/>
                </a:spcAft>
                <a:defRPr/>
              </a:pPr>
              <a:endParaRPr lang="da-DK" sz="900" b="1"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Alternativt kan</a:t>
              </a:r>
            </a:p>
            <a:p>
              <a:pPr algn="r">
                <a:lnSpc>
                  <a:spcPct val="100000"/>
                </a:lnSpc>
                <a:spcAft>
                  <a:spcPts val="0"/>
                </a:spcAft>
                <a:defRPr/>
              </a:pPr>
              <a:r>
                <a:rPr lang="da-DK" sz="900" b="1" noProof="1">
                  <a:solidFill>
                    <a:schemeClr val="bg1">
                      <a:lumMod val="50000"/>
                    </a:schemeClr>
                  </a:solidFill>
                  <a:ea typeface="Calibri" panose="020F0502020204030204" pitchFamily="34" charset="0"/>
                  <a:cs typeface="Arial" panose="020B0604020202020204" pitchFamily="34" charset="0"/>
                </a:rPr>
                <a:t>Forøg</a:t>
              </a:r>
              <a:r>
                <a:rPr lang="da-DK" sz="900" noProof="1">
                  <a:solidFill>
                    <a:schemeClr val="bg1">
                      <a:lumMod val="50000"/>
                    </a:schemeClr>
                  </a:solidFill>
                  <a:ea typeface="Calibri" panose="020F0502020204030204" pitchFamily="34" charset="0"/>
                  <a:cs typeface="Arial" panose="020B0604020202020204" pitchFamily="34" charset="0"/>
                </a:rPr>
                <a:t> og </a:t>
              </a:r>
              <a:r>
                <a:rPr lang="da-DK" sz="900" b="1" noProof="1">
                  <a:solidFill>
                    <a:schemeClr val="bg1">
                      <a:lumMod val="50000"/>
                    </a:schemeClr>
                  </a:solidFill>
                  <a:ea typeface="Calibri" panose="020F0502020204030204" pitchFamily="34" charset="0"/>
                  <a:cs typeface="Arial" panose="020B0604020202020204" pitchFamily="34" charset="0"/>
                </a:rPr>
                <a:t>Formindsk</a:t>
              </a:r>
              <a:r>
                <a:rPr lang="da-DK" sz="900" noProof="1">
                  <a:solidFill>
                    <a:schemeClr val="bg1">
                      <a:lumMod val="50000"/>
                    </a:schemeClr>
                  </a:solidFill>
                  <a:ea typeface="Calibri" panose="020F0502020204030204" pitchFamily="34" charset="0"/>
                  <a:cs typeface="Arial" panose="020B0604020202020204" pitchFamily="34" charset="0"/>
                </a:rPr>
                <a:t> </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listeniveau bruges</a:t>
              </a:r>
              <a:endParaRPr lang="da-DK" sz="900" noProof="1">
                <a:solidFill>
                  <a:schemeClr val="bg1">
                    <a:lumMod val="50000"/>
                  </a:schemeClr>
                </a:solidFill>
                <a:latin typeface="+mn-lt"/>
                <a:ea typeface="Calibri" panose="020F0502020204030204" pitchFamily="34" charset="0"/>
                <a:cs typeface="Arial" panose="020B0604020202020204" pitchFamily="34" charset="0"/>
              </a:endParaRPr>
            </a:p>
          </p:txBody>
        </p:sp>
      </p:grpSp>
      <p:sp>
        <p:nvSpPr>
          <p:cNvPr id="5" name="Pladsholder til dato 4" hidden="1"/>
          <p:cNvSpPr>
            <a:spLocks noGrp="1"/>
          </p:cNvSpPr>
          <p:nvPr>
            <p:ph type="dt" sz="half" idx="12"/>
          </p:nvPr>
        </p:nvSpPr>
        <p:spPr/>
        <p:txBody>
          <a:bodyPr/>
          <a:lstStyle/>
          <a:p>
            <a:fld id="{F5D50144-6911-468F-8E2F-EA5AADBC5A20}" type="datetime2">
              <a:rPr lang="da-DK" smtClean="0"/>
              <a:t>6. maj 2025</a:t>
            </a:fld>
            <a:endParaRPr lang="da-DK" dirty="0"/>
          </a:p>
        </p:txBody>
      </p:sp>
      <p:pic>
        <p:nvPicPr>
          <p:cNvPr id="6" name="Picture 5">
            <a:extLst>
              <a:ext uri="{FF2B5EF4-FFF2-40B4-BE49-F238E27FC236}">
                <a16:creationId xmlns:a16="http://schemas.microsoft.com/office/drawing/2014/main" id="{A17E118B-191F-4DCA-A076-C47876DB5979}"/>
              </a:ext>
            </a:extLst>
          </p:cNvPr>
          <p:cNvPicPr>
            <a:picLocks noChangeAspect="1"/>
          </p:cNvPicPr>
          <p:nvPr userDrawn="1"/>
        </p:nvPicPr>
        <p:blipFill>
          <a:blip r:embed="rId3"/>
          <a:stretch>
            <a:fillRect/>
          </a:stretch>
        </p:blipFill>
        <p:spPr>
          <a:xfrm>
            <a:off x="-1521750" y="5824030"/>
            <a:ext cx="1377668" cy="1033969"/>
          </a:xfrm>
          <a:prstGeom prst="rect">
            <a:avLst/>
          </a:prstGeom>
        </p:spPr>
      </p:pic>
      <p:pic>
        <p:nvPicPr>
          <p:cNvPr id="15" name="Graphic 14">
            <a:extLst>
              <a:ext uri="{FF2B5EF4-FFF2-40B4-BE49-F238E27FC236}">
                <a16:creationId xmlns:a16="http://schemas.microsoft.com/office/drawing/2014/main" id="{207D924F-8A1F-4AE0-B2F8-7775DD4A1EA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6754" y="6379011"/>
            <a:ext cx="226932" cy="201461"/>
          </a:xfrm>
          <a:prstGeom prst="rect">
            <a:avLst/>
          </a:prstGeom>
        </p:spPr>
      </p:pic>
    </p:spTree>
    <p:extLst>
      <p:ext uri="{BB962C8B-B14F-4D97-AF65-F5344CB8AC3E}">
        <p14:creationId xmlns:p14="http://schemas.microsoft.com/office/powerpoint/2010/main" val="16994934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kst og indhold IIII">
    <p:spTree>
      <p:nvGrpSpPr>
        <p:cNvPr id="1" name=""/>
        <p:cNvGrpSpPr/>
        <p:nvPr/>
      </p:nvGrpSpPr>
      <p:grpSpPr>
        <a:xfrm>
          <a:off x="0" y="0"/>
          <a:ext cx="0" cy="0"/>
          <a:chOff x="0" y="0"/>
          <a:chExt cx="0" cy="0"/>
        </a:xfrm>
      </p:grpSpPr>
      <p:sp>
        <p:nvSpPr>
          <p:cNvPr id="7" name="Pladsholder til tekst 1"/>
          <p:cNvSpPr>
            <a:spLocks noGrp="1"/>
          </p:cNvSpPr>
          <p:nvPr>
            <p:ph type="body" sz="quarter" idx="13"/>
          </p:nvPr>
        </p:nvSpPr>
        <p:spPr>
          <a:xfrm>
            <a:off x="649289" y="311151"/>
            <a:ext cx="4293296" cy="5770562"/>
          </a:xfrm>
        </p:spPr>
        <p:txBody>
          <a:bodyPr/>
          <a:lstStyle>
            <a:lvl1pPr>
              <a:lnSpc>
                <a:spcPct val="88000"/>
              </a:lnSpc>
              <a:defRPr sz="3200">
                <a:solidFill>
                  <a:schemeClr val="accent1"/>
                </a:solidFill>
              </a:defRPr>
            </a:lvl1pPr>
            <a:lvl2pPr marL="0" indent="0">
              <a:lnSpc>
                <a:spcPct val="94000"/>
              </a:lnSpc>
              <a:buFont typeface="Arial" panose="020B0604020202020204" pitchFamily="34" charset="0"/>
              <a:buChar char="​"/>
              <a:defRPr sz="1500">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9" name="Pladsholder til indhold 2"/>
          <p:cNvSpPr>
            <a:spLocks noGrp="1"/>
          </p:cNvSpPr>
          <p:nvPr>
            <p:ph sz="quarter" idx="14" hasCustomPrompt="1"/>
          </p:nvPr>
        </p:nvSpPr>
        <p:spPr>
          <a:xfrm>
            <a:off x="5806678" y="311151"/>
            <a:ext cx="5731271" cy="5770563"/>
          </a:xfrm>
          <a:noFill/>
        </p:spPr>
        <p:txBody>
          <a:bodyPr lIns="0" tIns="0"/>
          <a:lstStyle>
            <a:lvl1pPr>
              <a:defRPr/>
            </a:lvl1pPr>
            <a:lvl5pPr>
              <a:defRPr/>
            </a:lvl5pPr>
          </a:lstStyle>
          <a:p>
            <a:pPr lvl="0"/>
            <a:r>
              <a:rPr lang="da-DK" dirty="0"/>
              <a:t>Klik og indsæt diagram eller tabel</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Sjette niveau</a:t>
            </a:r>
          </a:p>
          <a:p>
            <a:pPr lvl="6"/>
            <a:r>
              <a:rPr lang="da-DK" dirty="0"/>
              <a:t>Syvende niveau</a:t>
            </a:r>
          </a:p>
          <a:p>
            <a:pPr lvl="7"/>
            <a:r>
              <a:rPr lang="da-DK" dirty="0"/>
              <a:t>Ottende niveau</a:t>
            </a:r>
          </a:p>
          <a:p>
            <a:pPr lvl="8"/>
            <a:r>
              <a:rPr lang="da-DK" dirty="0"/>
              <a:t>Niende niveau</a:t>
            </a:r>
          </a:p>
          <a:p>
            <a:pPr lvl="4"/>
            <a:endParaRPr lang="da-DK" dirty="0"/>
          </a:p>
        </p:txBody>
      </p:sp>
      <p:sp>
        <p:nvSpPr>
          <p:cNvPr id="3" name="Pladsholder til sidefod 2"/>
          <p:cNvSpPr>
            <a:spLocks noGrp="1"/>
          </p:cNvSpPr>
          <p:nvPr>
            <p:ph type="ftr" sz="quarter" idx="10"/>
          </p:nvPr>
        </p:nvSpPr>
        <p:spPr/>
        <p:txBody>
          <a:bodyPr/>
          <a:lstStyle/>
          <a:p>
            <a:r>
              <a:rPr lang="da-DK"/>
              <a:t>/ Styrelsen for Grøn Arealomlægning og Vandmiljø</a:t>
            </a:r>
            <a:endParaRPr lang="da-DK" dirty="0"/>
          </a:p>
        </p:txBody>
      </p:sp>
      <p:sp>
        <p:nvSpPr>
          <p:cNvPr id="4" name="Pladsholder til slidenummer 3"/>
          <p:cNvSpPr>
            <a:spLocks noGrp="1"/>
          </p:cNvSpPr>
          <p:nvPr>
            <p:ph type="sldNum" sz="quarter" idx="11"/>
          </p:nvPr>
        </p:nvSpPr>
        <p:spPr/>
        <p:txBody>
          <a:bodyPr/>
          <a:lstStyle/>
          <a:p>
            <a:fld id="{667EC89C-17A0-4E64-A6D2-B825673CEEDF}" type="slidenum">
              <a:rPr lang="da-DK" smtClean="0"/>
              <a:pPr/>
              <a:t>‹nr.›</a:t>
            </a:fld>
            <a:endParaRPr lang="da-DK" dirty="0"/>
          </a:p>
        </p:txBody>
      </p:sp>
      <p:sp>
        <p:nvSpPr>
          <p:cNvPr id="5" name="Pladsholder til dato 4" hidden="1"/>
          <p:cNvSpPr>
            <a:spLocks noGrp="1"/>
          </p:cNvSpPr>
          <p:nvPr>
            <p:ph type="dt" sz="half" idx="12"/>
          </p:nvPr>
        </p:nvSpPr>
        <p:spPr/>
        <p:txBody>
          <a:bodyPr/>
          <a:lstStyle/>
          <a:p>
            <a:fld id="{79DD2C06-35FA-4895-B65F-F3B557D4E33D}" type="datetime2">
              <a:rPr lang="da-DK" smtClean="0"/>
              <a:t>6. maj 2025</a:t>
            </a:fld>
            <a:endParaRPr lang="da-DK" dirty="0"/>
          </a:p>
        </p:txBody>
      </p:sp>
      <p:pic>
        <p:nvPicPr>
          <p:cNvPr id="6" name="Picture 5">
            <a:extLst>
              <a:ext uri="{FF2B5EF4-FFF2-40B4-BE49-F238E27FC236}">
                <a16:creationId xmlns:a16="http://schemas.microsoft.com/office/drawing/2014/main" id="{4C920EAB-35B4-4696-A32D-92CCC346C6DD}"/>
              </a:ext>
            </a:extLst>
          </p:cNvPr>
          <p:cNvPicPr>
            <a:picLocks noChangeAspect="1"/>
          </p:cNvPicPr>
          <p:nvPr userDrawn="1"/>
        </p:nvPicPr>
        <p:blipFill>
          <a:blip r:embed="rId2"/>
          <a:stretch>
            <a:fillRect/>
          </a:stretch>
        </p:blipFill>
        <p:spPr>
          <a:xfrm>
            <a:off x="-1521749" y="0"/>
            <a:ext cx="1377668" cy="1033251"/>
          </a:xfrm>
          <a:prstGeom prst="rect">
            <a:avLst/>
          </a:prstGeom>
        </p:spPr>
      </p:pic>
    </p:spTree>
    <p:extLst>
      <p:ext uri="{BB962C8B-B14F-4D97-AF65-F5344CB8AC3E}">
        <p14:creationId xmlns:p14="http://schemas.microsoft.com/office/powerpoint/2010/main" val="27914982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titeltypografien i masteren</a:t>
            </a:r>
            <a:endParaRPr lang="da-DK" dirty="0"/>
          </a:p>
        </p:txBody>
      </p:sp>
      <p:sp>
        <p:nvSpPr>
          <p:cNvPr id="4" name="Pladsholder til sidefod 3"/>
          <p:cNvSpPr>
            <a:spLocks noGrp="1"/>
          </p:cNvSpPr>
          <p:nvPr>
            <p:ph type="ftr" sz="quarter" idx="11"/>
          </p:nvPr>
        </p:nvSpPr>
        <p:spPr/>
        <p:txBody>
          <a:bodyPr/>
          <a:lstStyle/>
          <a:p>
            <a:r>
              <a:rPr lang="da-DK"/>
              <a:t>/ Styrelsen for Grøn Arealomlægning og Vandmiljø</a:t>
            </a:r>
            <a:endParaRPr lang="da-DK" dirty="0"/>
          </a:p>
        </p:txBody>
      </p:sp>
      <p:sp>
        <p:nvSpPr>
          <p:cNvPr id="5" name="Pladsholder til diasnummer 4"/>
          <p:cNvSpPr>
            <a:spLocks noGrp="1"/>
          </p:cNvSpPr>
          <p:nvPr>
            <p:ph type="sldNum" sz="quarter" idx="12"/>
          </p:nvPr>
        </p:nvSpPr>
        <p:spPr/>
        <p:txBody>
          <a:bodyPr/>
          <a:lstStyle/>
          <a:p>
            <a:fld id="{667EC89C-17A0-4E64-A6D2-B825673CEEDF}" type="slidenum">
              <a:rPr lang="da-DK" smtClean="0"/>
              <a:t>‹nr.›</a:t>
            </a:fld>
            <a:endParaRPr lang="da-DK" dirty="0"/>
          </a:p>
        </p:txBody>
      </p:sp>
      <p:sp>
        <p:nvSpPr>
          <p:cNvPr id="6" name="Pladsholder til dato 3" hidden="1">
            <a:extLst>
              <a:ext uri="{FF2B5EF4-FFF2-40B4-BE49-F238E27FC236}">
                <a16:creationId xmlns:a16="http://schemas.microsoft.com/office/drawing/2014/main" id="{7387C4E4-348E-4A05-AB2B-AE486614247D}"/>
              </a:ext>
            </a:extLst>
          </p:cNvPr>
          <p:cNvSpPr>
            <a:spLocks noGrp="1"/>
          </p:cNvSpPr>
          <p:nvPr>
            <p:ph type="dt" sz="half" idx="18"/>
          </p:nvPr>
        </p:nvSpPr>
        <p:spPr>
          <a:xfrm>
            <a:off x="0" y="6858000"/>
            <a:ext cx="0" cy="0"/>
          </a:xfrm>
        </p:spPr>
        <p:txBody>
          <a:bodyPr/>
          <a:lstStyle>
            <a:lvl1pPr>
              <a:defRPr sz="100">
                <a:noFill/>
              </a:defRPr>
            </a:lvl1pPr>
          </a:lstStyle>
          <a:p>
            <a:fld id="{11A530D1-8716-48E9-8130-F50C14F56F77}" type="datetime2">
              <a:rPr lang="da-DK" smtClean="0"/>
              <a:t>6. maj 2025</a:t>
            </a:fld>
            <a:endParaRPr lang="da-DK" dirty="0"/>
          </a:p>
        </p:txBody>
      </p:sp>
    </p:spTree>
    <p:extLst>
      <p:ext uri="{BB962C8B-B14F-4D97-AF65-F5344CB8AC3E}">
        <p14:creationId xmlns:p14="http://schemas.microsoft.com/office/powerpoint/2010/main" val="37403840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a:lstStyle/>
          <a:p>
            <a:r>
              <a:rPr lang="da-DK"/>
              <a:t>/ Styrelsen for Grøn Arealomlægning og Vandmiljø</a:t>
            </a:r>
            <a:endParaRPr lang="da-DK" dirty="0"/>
          </a:p>
        </p:txBody>
      </p:sp>
      <p:sp>
        <p:nvSpPr>
          <p:cNvPr id="4" name="Pladsholder til diasnummer 3"/>
          <p:cNvSpPr>
            <a:spLocks noGrp="1"/>
          </p:cNvSpPr>
          <p:nvPr>
            <p:ph type="sldNum" sz="quarter" idx="12"/>
          </p:nvPr>
        </p:nvSpPr>
        <p:spPr/>
        <p:txBody>
          <a:bodyPr/>
          <a:lstStyle/>
          <a:p>
            <a:fld id="{667EC89C-17A0-4E64-A6D2-B825673CEEDF}" type="slidenum">
              <a:rPr lang="da-DK" smtClean="0"/>
              <a:t>‹nr.›</a:t>
            </a:fld>
            <a:endParaRPr lang="da-DK" dirty="0"/>
          </a:p>
        </p:txBody>
      </p:sp>
      <p:sp>
        <p:nvSpPr>
          <p:cNvPr id="5" name="Pladsholder til dato 3" hidden="1">
            <a:extLst>
              <a:ext uri="{FF2B5EF4-FFF2-40B4-BE49-F238E27FC236}">
                <a16:creationId xmlns:a16="http://schemas.microsoft.com/office/drawing/2014/main" id="{0C165B80-131C-47FA-A4CF-3EB1919AA868}"/>
              </a:ext>
            </a:extLst>
          </p:cNvPr>
          <p:cNvSpPr>
            <a:spLocks noGrp="1"/>
          </p:cNvSpPr>
          <p:nvPr>
            <p:ph type="dt" sz="half" idx="18"/>
          </p:nvPr>
        </p:nvSpPr>
        <p:spPr>
          <a:xfrm>
            <a:off x="0" y="6858000"/>
            <a:ext cx="0" cy="0"/>
          </a:xfrm>
        </p:spPr>
        <p:txBody>
          <a:bodyPr/>
          <a:lstStyle>
            <a:lvl1pPr>
              <a:defRPr sz="100">
                <a:noFill/>
              </a:defRPr>
            </a:lvl1pPr>
          </a:lstStyle>
          <a:p>
            <a:fld id="{D8652DA3-80D6-483D-9046-65559E7559C0}" type="datetime2">
              <a:rPr lang="da-DK" smtClean="0"/>
              <a:t>6. maj 2025</a:t>
            </a:fld>
            <a:endParaRPr lang="da-DK" dirty="0"/>
          </a:p>
        </p:txBody>
      </p:sp>
    </p:spTree>
    <p:extLst>
      <p:ext uri="{BB962C8B-B14F-4D97-AF65-F5344CB8AC3E}">
        <p14:creationId xmlns:p14="http://schemas.microsoft.com/office/powerpoint/2010/main" val="23186192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Titeldias I">
    <p:spTree>
      <p:nvGrpSpPr>
        <p:cNvPr id="1" name=""/>
        <p:cNvGrpSpPr/>
        <p:nvPr/>
      </p:nvGrpSpPr>
      <p:grpSpPr>
        <a:xfrm>
          <a:off x="0" y="0"/>
          <a:ext cx="0" cy="0"/>
          <a:chOff x="0" y="0"/>
          <a:chExt cx="0" cy="0"/>
        </a:xfrm>
      </p:grpSpPr>
      <p:sp>
        <p:nvSpPr>
          <p:cNvPr id="14" name="Rektangel baggrund"/>
          <p:cNvSpPr/>
          <p:nvPr userDrawn="1"/>
        </p:nvSpPr>
        <p:spPr>
          <a:xfrm>
            <a:off x="0" y="0"/>
            <a:ext cx="1218882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sz="1800" dirty="0" err="1"/>
          </a:p>
        </p:txBody>
      </p:sp>
      <p:sp>
        <p:nvSpPr>
          <p:cNvPr id="11" name="Pladsholder til tekst 1"/>
          <p:cNvSpPr>
            <a:spLocks noGrp="1"/>
          </p:cNvSpPr>
          <p:nvPr>
            <p:ph type="body" sz="quarter" idx="10"/>
          </p:nvPr>
        </p:nvSpPr>
        <p:spPr>
          <a:xfrm>
            <a:off x="651600" y="2348880"/>
            <a:ext cx="8755200" cy="2096840"/>
          </a:xfrm>
        </p:spPr>
        <p:txBody>
          <a:bodyPr anchor="ctr" anchorCtr="0">
            <a:normAutofit/>
          </a:bodyPr>
          <a:lstStyle>
            <a:lvl1pPr algn="r">
              <a:lnSpc>
                <a:spcPct val="100000"/>
              </a:lnSpc>
              <a:defRPr lang="da-DK" sz="6600" b="1" kern="1200" dirty="0" smtClean="0">
                <a:solidFill>
                  <a:schemeClr val="bg1"/>
                </a:solidFill>
                <a:latin typeface="+mj-lt"/>
                <a:ea typeface="+mj-ea"/>
                <a:cs typeface="+mj-cs"/>
              </a:defRPr>
            </a:lvl1pPr>
          </a:lstStyle>
          <a:p>
            <a:pPr lvl="0"/>
            <a:r>
              <a:rPr lang="da-DK"/>
              <a:t>Rediger teksttypografien i masteren</a:t>
            </a:r>
          </a:p>
        </p:txBody>
      </p:sp>
      <p:sp>
        <p:nvSpPr>
          <p:cNvPr id="16" name="Pladsholder til tekst 2"/>
          <p:cNvSpPr>
            <a:spLocks noGrp="1"/>
          </p:cNvSpPr>
          <p:nvPr>
            <p:ph type="body" sz="quarter" idx="11" hasCustomPrompt="1"/>
          </p:nvPr>
        </p:nvSpPr>
        <p:spPr>
          <a:xfrm>
            <a:off x="9578152" y="5229200"/>
            <a:ext cx="2250673" cy="544232"/>
          </a:xfrm>
        </p:spPr>
        <p:txBody>
          <a:bodyPr anchor="b" anchorCtr="0"/>
          <a:lstStyle>
            <a:lvl1pPr>
              <a:defRPr lang="da-DK" sz="1200" b="0" kern="1200" baseline="0" dirty="0" smtClean="0">
                <a:solidFill>
                  <a:schemeClr val="bg1"/>
                </a:solidFill>
                <a:latin typeface="+mn-lt"/>
                <a:ea typeface="+mn-ea"/>
                <a:cs typeface="+mn-c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dirty="0"/>
              <a:t>Klik og indsæt Sted/event</a:t>
            </a:r>
          </a:p>
        </p:txBody>
      </p:sp>
      <p:sp>
        <p:nvSpPr>
          <p:cNvPr id="18" name="Pladsholder til tekst 4"/>
          <p:cNvSpPr>
            <a:spLocks noGrp="1"/>
          </p:cNvSpPr>
          <p:nvPr>
            <p:ph type="body" sz="quarter" idx="13" hasCustomPrompt="1"/>
          </p:nvPr>
        </p:nvSpPr>
        <p:spPr>
          <a:xfrm>
            <a:off x="9578152" y="5961288"/>
            <a:ext cx="2250673" cy="199980"/>
          </a:xfrm>
        </p:spPr>
        <p:txBody>
          <a:bodyPr/>
          <a:lstStyle>
            <a:lvl1pPr>
              <a:defRPr lang="da-DK" sz="1200" b="0" kern="1200" baseline="0" dirty="0" smtClean="0">
                <a:solidFill>
                  <a:schemeClr val="bg1"/>
                </a:solidFill>
                <a:latin typeface="+mn-lt"/>
                <a:ea typeface="+mn-ea"/>
                <a:cs typeface="+mn-c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dirty="0"/>
              <a:t>Klik og indsæt Navn</a:t>
            </a:r>
          </a:p>
        </p:txBody>
      </p:sp>
      <p:sp>
        <p:nvSpPr>
          <p:cNvPr id="22" name="Pladsholder til dato 21"/>
          <p:cNvSpPr>
            <a:spLocks noGrp="1"/>
          </p:cNvSpPr>
          <p:nvPr>
            <p:ph type="dt" sz="half" idx="14"/>
          </p:nvPr>
        </p:nvSpPr>
        <p:spPr>
          <a:xfrm>
            <a:off x="9580274" y="5780918"/>
            <a:ext cx="2248825" cy="201600"/>
          </a:xfrm>
        </p:spPr>
        <p:txBody>
          <a:bodyPr lIns="0" tIns="0" rIns="0" bIns="0" anchor="t" anchorCtr="0"/>
          <a:lstStyle>
            <a:lvl1pPr marL="171450" indent="-171450">
              <a:defRPr lang="da-DK" sz="1200" b="0" kern="1200" baseline="0" smtClean="0">
                <a:solidFill>
                  <a:schemeClr val="bg1"/>
                </a:solidFill>
                <a:latin typeface="+mn-lt"/>
                <a:ea typeface="+mn-ea"/>
                <a:cs typeface="+mn-cs"/>
              </a:defRPr>
            </a:lvl1pPr>
          </a:lstStyle>
          <a:p>
            <a:pPr marL="0" indent="0">
              <a:lnSpc>
                <a:spcPct val="93000"/>
              </a:lnSpc>
              <a:buFont typeface="Arial" panose="020B0604020202020204" pitchFamily="34" charset="0"/>
              <a:buChar char="​"/>
            </a:pPr>
            <a:fld id="{44B2A684-1C7F-46D5-B353-1C4C5C781F90}" type="datetime2">
              <a:rPr lang="da-DK" smtClean="0"/>
              <a:t>6. maj 2025</a:t>
            </a:fld>
            <a:endParaRPr lang="da-DK" dirty="0"/>
          </a:p>
        </p:txBody>
      </p:sp>
      <p:sp>
        <p:nvSpPr>
          <p:cNvPr id="9" name="AutoShape 4"/>
          <p:cNvSpPr>
            <a:spLocks/>
          </p:cNvSpPr>
          <p:nvPr userDrawn="1"/>
        </p:nvSpPr>
        <p:spPr bwMode="gray">
          <a:xfrm>
            <a:off x="12188825" y="16587"/>
            <a:ext cx="1754459" cy="1313180"/>
          </a:xfrm>
          <a:prstGeom prst="rect">
            <a:avLst/>
          </a:prstGeom>
          <a:noFill/>
          <a:ln w="12700" algn="ctr">
            <a:noFill/>
            <a:miter lim="800000"/>
            <a:headEnd/>
            <a:tailEnd/>
          </a:ln>
          <a:effectLst/>
        </p:spPr>
        <p:txBody>
          <a:bodyPr wrap="square" lIns="144000" tIns="0" rIns="0" bIns="0">
            <a:spAutoFit/>
          </a:bodyPr>
          <a:lstStyle/>
          <a:p>
            <a:pPr eaLnBrk="1" fontAlgn="auto" hangingPunct="1">
              <a:spcBef>
                <a:spcPts val="0"/>
              </a:spcBef>
              <a:spcAft>
                <a:spcPts val="600"/>
              </a:spcAft>
              <a:buFont typeface="+mj-lt"/>
              <a:buNone/>
              <a:defRPr/>
            </a:pPr>
            <a:r>
              <a:rPr lang="da-DK" sz="900" b="1" noProof="1">
                <a:solidFill>
                  <a:schemeClr val="bg1">
                    <a:lumMod val="50000"/>
                  </a:schemeClr>
                </a:solidFill>
                <a:latin typeface="+mn-lt"/>
                <a:cs typeface="Arial" charset="0"/>
              </a:rPr>
              <a:t>Gitter- og hjælpelinjer</a:t>
            </a:r>
          </a:p>
          <a:p>
            <a:pPr eaLnBrk="1" fontAlgn="auto" hangingPunct="1">
              <a:spcBef>
                <a:spcPts val="0"/>
              </a:spcBef>
              <a:spcAft>
                <a:spcPts val="240"/>
              </a:spcAft>
              <a:buFont typeface="+mj-lt"/>
              <a:buNone/>
              <a:defRPr/>
            </a:pPr>
            <a:r>
              <a:rPr lang="da-DK" sz="900" noProof="1">
                <a:solidFill>
                  <a:schemeClr val="bg1">
                    <a:lumMod val="50000"/>
                  </a:schemeClr>
                </a:solidFill>
                <a:latin typeface="+mn-lt"/>
                <a:cs typeface="Arial" charset="0"/>
              </a:rPr>
              <a:t>For at se gitter- og hjælpelinjer</a:t>
            </a:r>
          </a:p>
          <a:p>
            <a:pPr eaLnBrk="1" fontAlgn="auto" hangingPunct="1">
              <a:spcBef>
                <a:spcPts val="0"/>
              </a:spcBef>
              <a:spcAft>
                <a:spcPts val="240"/>
              </a:spcAft>
              <a:buFont typeface="+mj-lt"/>
              <a:buNone/>
              <a:defRPr/>
            </a:pPr>
            <a:r>
              <a:rPr lang="da-DK" sz="900" b="1" noProof="1">
                <a:solidFill>
                  <a:schemeClr val="bg1">
                    <a:lumMod val="50000"/>
                  </a:schemeClr>
                </a:solidFill>
                <a:cs typeface="Arial" charset="0"/>
              </a:rPr>
              <a:t>1.</a:t>
            </a:r>
            <a:r>
              <a:rPr lang="da-DK" sz="900" noProof="1">
                <a:solidFill>
                  <a:schemeClr val="bg1">
                    <a:lumMod val="50000"/>
                  </a:schemeClr>
                </a:solidFill>
                <a:cs typeface="Arial" charset="0"/>
              </a:rPr>
              <a:t> Klik på </a:t>
            </a:r>
            <a:r>
              <a:rPr lang="da-DK" sz="900" b="1" noProof="1">
                <a:solidFill>
                  <a:schemeClr val="bg1">
                    <a:lumMod val="50000"/>
                  </a:schemeClr>
                </a:solidFill>
                <a:cs typeface="Arial" charset="0"/>
              </a:rPr>
              <a:t>Vis</a:t>
            </a:r>
            <a:endParaRPr lang="da-DK" sz="900" noProof="1">
              <a:solidFill>
                <a:schemeClr val="bg1">
                  <a:lumMod val="50000"/>
                </a:schemeClr>
              </a:solidFill>
              <a:latin typeface="+mn-lt"/>
              <a:cs typeface="Arial" charset="0"/>
            </a:endParaRPr>
          </a:p>
          <a:p>
            <a:pPr eaLnBrk="1" fontAlgn="auto" hangingPunct="1">
              <a:spcBef>
                <a:spcPts val="0"/>
              </a:spcBef>
              <a:spcAft>
                <a:spcPts val="240"/>
              </a:spcAft>
              <a:buFont typeface="+mj-lt"/>
              <a:buNone/>
              <a:defRPr/>
            </a:pPr>
            <a:r>
              <a:rPr lang="da-DK" sz="900" b="1" noProof="1">
                <a:solidFill>
                  <a:schemeClr val="bg1">
                    <a:lumMod val="50000"/>
                  </a:schemeClr>
                </a:solidFill>
                <a:latin typeface="+mn-lt"/>
                <a:cs typeface="Arial" charset="0"/>
              </a:rPr>
              <a:t>2. </a:t>
            </a:r>
            <a:r>
              <a:rPr lang="da-DK" sz="900" noProof="1">
                <a:solidFill>
                  <a:schemeClr val="bg1">
                    <a:lumMod val="50000"/>
                  </a:schemeClr>
                </a:solidFill>
                <a:latin typeface="+mn-lt"/>
                <a:cs typeface="Arial" charset="0"/>
              </a:rPr>
              <a:t>Vælg </a:t>
            </a:r>
            <a:r>
              <a:rPr lang="da-DK" sz="900" b="1" noProof="1">
                <a:solidFill>
                  <a:schemeClr val="bg1">
                    <a:lumMod val="50000"/>
                  </a:schemeClr>
                </a:solidFill>
                <a:latin typeface="+mn-lt"/>
                <a:cs typeface="Arial" charset="0"/>
              </a:rPr>
              <a:t>Gitterlinjer</a:t>
            </a:r>
            <a:endParaRPr lang="da-DK" sz="900" noProof="1">
              <a:solidFill>
                <a:schemeClr val="bg1">
                  <a:lumMod val="50000"/>
                </a:schemeClr>
              </a:solidFill>
              <a:latin typeface="+mn-lt"/>
              <a:cs typeface="Arial" charset="0"/>
            </a:endParaRPr>
          </a:p>
          <a:p>
            <a:pPr eaLnBrk="1" hangingPunct="1">
              <a:spcBef>
                <a:spcPts val="0"/>
              </a:spcBef>
              <a:spcAft>
                <a:spcPts val="240"/>
              </a:spcAft>
              <a:buFont typeface="+mj-lt"/>
              <a:buNone/>
              <a:defRPr/>
            </a:pPr>
            <a:r>
              <a:rPr lang="da-DK" sz="900" noProof="1">
                <a:solidFill>
                  <a:schemeClr val="bg1">
                    <a:lumMod val="50000"/>
                  </a:schemeClr>
                </a:solidFill>
                <a:latin typeface="+mn-lt"/>
                <a:cs typeface="Arial" charset="0"/>
              </a:rPr>
              <a:t>og/eller </a:t>
            </a:r>
            <a:r>
              <a:rPr lang="da-DK" sz="900" b="1" noProof="1">
                <a:solidFill>
                  <a:schemeClr val="bg1">
                    <a:lumMod val="50000"/>
                  </a:schemeClr>
                </a:solidFill>
                <a:latin typeface="+mn-lt"/>
                <a:cs typeface="Arial" charset="0"/>
              </a:rPr>
              <a:t>Hjælpelinjer</a:t>
            </a:r>
          </a:p>
          <a:p>
            <a:pPr eaLnBrk="1" hangingPunct="1">
              <a:spcBef>
                <a:spcPts val="0"/>
              </a:spcBef>
              <a:spcAft>
                <a:spcPts val="240"/>
              </a:spcAft>
              <a:buFont typeface="+mj-lt"/>
              <a:buNone/>
              <a:defRPr/>
            </a:pPr>
            <a:endParaRPr lang="da-DK" sz="900" b="1" noProof="1">
              <a:solidFill>
                <a:schemeClr val="bg1">
                  <a:lumMod val="50000"/>
                </a:schemeClr>
              </a:solidFill>
              <a:cs typeface="Arial" panose="020B0604020202020204" pitchFamily="34" charset="0"/>
            </a:endParaRPr>
          </a:p>
          <a:p>
            <a:pPr eaLnBrk="1" hangingPunct="1">
              <a:spcBef>
                <a:spcPts val="0"/>
              </a:spcBef>
              <a:spcAft>
                <a:spcPts val="240"/>
              </a:spcAft>
              <a:buFont typeface="+mj-lt"/>
              <a:buNone/>
              <a:defRPr/>
            </a:pPr>
            <a:r>
              <a:rPr lang="da-DK" sz="900" b="1" noProof="1">
                <a:solidFill>
                  <a:schemeClr val="bg1">
                    <a:lumMod val="50000"/>
                  </a:schemeClr>
                </a:solidFill>
                <a:latin typeface="+mn-lt"/>
                <a:cs typeface="Arial" charset="0"/>
              </a:rPr>
              <a:t>Tip</a:t>
            </a:r>
            <a:r>
              <a:rPr lang="da-DK" sz="900" noProof="1">
                <a:solidFill>
                  <a:schemeClr val="bg1">
                    <a:lumMod val="50000"/>
                  </a:schemeClr>
                </a:solidFill>
                <a:latin typeface="+mn-lt"/>
                <a:cs typeface="Arial" charset="0"/>
              </a:rPr>
              <a:t>: Alt + F9 for hurtig visning af hjælpelinjer</a:t>
            </a:r>
          </a:p>
        </p:txBody>
      </p:sp>
      <p:sp>
        <p:nvSpPr>
          <p:cNvPr id="21" name="Tekstboks 25"/>
          <p:cNvSpPr txBox="1"/>
          <p:nvPr userDrawn="1"/>
        </p:nvSpPr>
        <p:spPr>
          <a:xfrm>
            <a:off x="-1710039" y="4763279"/>
            <a:ext cx="1704602" cy="969496"/>
          </a:xfrm>
          <a:prstGeom prst="rect">
            <a:avLst/>
          </a:prstGeom>
          <a:noFill/>
        </p:spPr>
        <p:txBody>
          <a:bodyPr wrap="square" lIns="0" tIns="0" rIns="144000" bIns="0" rtlCol="0" anchor="b" anchorCtr="0">
            <a:spAutoFit/>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da-DK" sz="900" b="1" kern="1200" dirty="0">
                <a:solidFill>
                  <a:schemeClr val="bg1">
                    <a:lumMod val="50000"/>
                  </a:schemeClr>
                </a:solidFill>
                <a:latin typeface="+mn-lt"/>
                <a:ea typeface="+mn-ea"/>
                <a:cs typeface="Arial" charset="0"/>
              </a:rPr>
              <a:t>Tips:</a:t>
            </a:r>
          </a:p>
          <a:p>
            <a:pPr algn="r"/>
            <a:r>
              <a:rPr lang="da-DK" sz="900" kern="1200" dirty="0">
                <a:solidFill>
                  <a:schemeClr val="bg1">
                    <a:lumMod val="50000"/>
                  </a:schemeClr>
                </a:solidFill>
                <a:latin typeface="+mn-lt"/>
                <a:ea typeface="+mn-ea"/>
                <a:cs typeface="Arial" charset="0"/>
              </a:rPr>
              <a:t>For at fremhæve et naturligt hierarki i overskriften eller differentiere evt.</a:t>
            </a:r>
            <a:r>
              <a:rPr lang="da-DK" sz="900" kern="1200" baseline="0" dirty="0">
                <a:solidFill>
                  <a:schemeClr val="bg1">
                    <a:lumMod val="50000"/>
                  </a:schemeClr>
                </a:solidFill>
                <a:latin typeface="+mn-lt"/>
                <a:ea typeface="+mn-ea"/>
                <a:cs typeface="Arial" charset="0"/>
              </a:rPr>
              <a:t> skrift i tekstniveau (overskrift og underoverskrift) bruges de indrammede</a:t>
            </a:r>
            <a:r>
              <a:rPr lang="da-DK" sz="900" kern="1200" dirty="0">
                <a:solidFill>
                  <a:schemeClr val="bg1">
                    <a:lumMod val="50000"/>
                  </a:schemeClr>
                </a:solidFill>
                <a:latin typeface="+mn-lt"/>
                <a:ea typeface="+mn-ea"/>
                <a:cs typeface="Arial" charset="0"/>
              </a:rPr>
              <a:t> temafarver</a:t>
            </a:r>
          </a:p>
        </p:txBody>
      </p:sp>
      <p:sp>
        <p:nvSpPr>
          <p:cNvPr id="2" name="Tekstfelt 1"/>
          <p:cNvSpPr txBox="1"/>
          <p:nvPr userDrawn="1"/>
        </p:nvSpPr>
        <p:spPr>
          <a:xfrm>
            <a:off x="-2055600" y="1196588"/>
            <a:ext cx="2054342" cy="138499"/>
          </a:xfrm>
          <a:prstGeom prst="rect">
            <a:avLst/>
          </a:prstGeom>
          <a:noFill/>
        </p:spPr>
        <p:txBody>
          <a:bodyPr wrap="square" lIns="0" tIns="0" rIns="144000" bIns="0" rtlCol="0">
            <a:spAutoFit/>
          </a:bodyPr>
          <a:lstStyle/>
          <a:p>
            <a:pPr algn="r"/>
            <a:r>
              <a:rPr lang="da-DK" sz="900" kern="1200" dirty="0">
                <a:solidFill>
                  <a:schemeClr val="bg1">
                    <a:lumMod val="50000"/>
                  </a:schemeClr>
                </a:solidFill>
                <a:latin typeface="+mn-lt"/>
                <a:ea typeface="+mn-ea"/>
                <a:cs typeface="Arial" charset="0"/>
              </a:rPr>
              <a:t>Maks tre linjer i stor typografi</a:t>
            </a:r>
          </a:p>
        </p:txBody>
      </p:sp>
      <p:pic>
        <p:nvPicPr>
          <p:cNvPr id="26" name="Billede 25"/>
          <p:cNvPicPr>
            <a:picLocks noChangeAspect="1"/>
          </p:cNvPicPr>
          <p:nvPr userDrawn="1"/>
        </p:nvPicPr>
        <p:blipFill>
          <a:blip r:embed="rId2"/>
          <a:stretch>
            <a:fillRect/>
          </a:stretch>
        </p:blipFill>
        <p:spPr>
          <a:xfrm>
            <a:off x="-1715406" y="5778964"/>
            <a:ext cx="1567602" cy="1073383"/>
          </a:xfrm>
          <a:prstGeom prst="rect">
            <a:avLst/>
          </a:prstGeom>
        </p:spPr>
      </p:pic>
      <p:sp>
        <p:nvSpPr>
          <p:cNvPr id="23" name="Pladsholder til sidefod 22" hidden="1"/>
          <p:cNvSpPr>
            <a:spLocks noGrp="1"/>
          </p:cNvSpPr>
          <p:nvPr>
            <p:ph type="ftr" sz="quarter" idx="15"/>
          </p:nvPr>
        </p:nvSpPr>
        <p:spPr>
          <a:xfrm>
            <a:off x="0" y="6858000"/>
            <a:ext cx="0" cy="0"/>
          </a:xfrm>
        </p:spPr>
        <p:txBody>
          <a:bodyPr/>
          <a:lstStyle>
            <a:lvl1pPr>
              <a:defRPr sz="100">
                <a:noFill/>
              </a:defRPr>
            </a:lvl1pPr>
          </a:lstStyle>
          <a:p>
            <a:r>
              <a:rPr lang="da-DK"/>
              <a:t>/ Styrelsen for Grøn Arealomlægning og Vandmiljø</a:t>
            </a:r>
            <a:endParaRPr lang="da-DK" dirty="0"/>
          </a:p>
        </p:txBody>
      </p:sp>
      <p:sp>
        <p:nvSpPr>
          <p:cNvPr id="24" name="Pladsholder til slidenummer 23" hidden="1"/>
          <p:cNvSpPr>
            <a:spLocks noGrp="1"/>
          </p:cNvSpPr>
          <p:nvPr>
            <p:ph type="sldNum" sz="quarter" idx="16"/>
          </p:nvPr>
        </p:nvSpPr>
        <p:spPr>
          <a:xfrm>
            <a:off x="0" y="6858000"/>
            <a:ext cx="0" cy="0"/>
          </a:xfrm>
        </p:spPr>
        <p:txBody>
          <a:bodyPr/>
          <a:lstStyle>
            <a:lvl1pPr>
              <a:defRPr sz="100">
                <a:noFill/>
              </a:defRPr>
            </a:lvl1pPr>
          </a:lstStyle>
          <a:p>
            <a:fld id="{667EC89C-17A0-4E64-A6D2-B825673CEEDF}" type="slidenum">
              <a:rPr lang="da-DK" smtClean="0"/>
              <a:pPr/>
              <a:t>‹nr.›</a:t>
            </a:fld>
            <a:endParaRPr lang="da-DK" dirty="0"/>
          </a:p>
        </p:txBody>
      </p:sp>
      <p:pic>
        <p:nvPicPr>
          <p:cNvPr id="5" name="Picture 4">
            <a:extLst>
              <a:ext uri="{FF2B5EF4-FFF2-40B4-BE49-F238E27FC236}">
                <a16:creationId xmlns:a16="http://schemas.microsoft.com/office/drawing/2014/main" id="{704F1B78-7DDA-4948-89C5-A6930CD61633}"/>
              </a:ext>
            </a:extLst>
          </p:cNvPr>
          <p:cNvPicPr>
            <a:picLocks noChangeAspect="1"/>
          </p:cNvPicPr>
          <p:nvPr userDrawn="1"/>
        </p:nvPicPr>
        <p:blipFill>
          <a:blip r:embed="rId3"/>
          <a:stretch>
            <a:fillRect/>
          </a:stretch>
        </p:blipFill>
        <p:spPr>
          <a:xfrm>
            <a:off x="-1715405" y="6004143"/>
            <a:ext cx="1567602" cy="984609"/>
          </a:xfrm>
          <a:prstGeom prst="rect">
            <a:avLst/>
          </a:prstGeom>
        </p:spPr>
      </p:pic>
      <p:sp>
        <p:nvSpPr>
          <p:cNvPr id="27" name="Rectangle 6"/>
          <p:cNvSpPr/>
          <p:nvPr userDrawn="1"/>
        </p:nvSpPr>
        <p:spPr>
          <a:xfrm>
            <a:off x="-1399201" y="6006008"/>
            <a:ext cx="1233601" cy="95138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defPPr>
              <a:defRPr lang="da-DK"/>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da-DK" sz="1800" dirty="0"/>
          </a:p>
        </p:txBody>
      </p:sp>
      <p:pic>
        <p:nvPicPr>
          <p:cNvPr id="7" name="Picture 6">
            <a:extLst>
              <a:ext uri="{FF2B5EF4-FFF2-40B4-BE49-F238E27FC236}">
                <a16:creationId xmlns:a16="http://schemas.microsoft.com/office/drawing/2014/main" id="{C91E4EEC-566D-43EC-894E-966F8EEFDF62}"/>
              </a:ext>
            </a:extLst>
          </p:cNvPr>
          <p:cNvPicPr>
            <a:picLocks noChangeAspect="1"/>
          </p:cNvPicPr>
          <p:nvPr userDrawn="1"/>
        </p:nvPicPr>
        <p:blipFill>
          <a:blip r:embed="rId4"/>
          <a:stretch>
            <a:fillRect/>
          </a:stretch>
        </p:blipFill>
        <p:spPr>
          <a:xfrm>
            <a:off x="-1520973" y="0"/>
            <a:ext cx="1376892" cy="1033434"/>
          </a:xfrm>
          <a:prstGeom prst="rect">
            <a:avLst/>
          </a:prstGeom>
        </p:spPr>
      </p:pic>
      <p:pic>
        <p:nvPicPr>
          <p:cNvPr id="6" name="Picture 5">
            <a:extLst>
              <a:ext uri="{FF2B5EF4-FFF2-40B4-BE49-F238E27FC236}">
                <a16:creationId xmlns:a16="http://schemas.microsoft.com/office/drawing/2014/main" id="{424A8B85-B929-4717-8A9C-BFF59E30B6DC}"/>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909008" y="340691"/>
            <a:ext cx="2924750" cy="696744"/>
          </a:xfrm>
          <a:prstGeom prst="rect">
            <a:avLst/>
          </a:prstGeom>
        </p:spPr>
      </p:pic>
    </p:spTree>
    <p:extLst>
      <p:ext uri="{BB962C8B-B14F-4D97-AF65-F5344CB8AC3E}">
        <p14:creationId xmlns:p14="http://schemas.microsoft.com/office/powerpoint/2010/main" val="17808318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ekst og indhold I">
    <p:spTree>
      <p:nvGrpSpPr>
        <p:cNvPr id="1" name=""/>
        <p:cNvGrpSpPr/>
        <p:nvPr/>
      </p:nvGrpSpPr>
      <p:grpSpPr>
        <a:xfrm>
          <a:off x="0" y="0"/>
          <a:ext cx="0" cy="0"/>
          <a:chOff x="0" y="0"/>
          <a:chExt cx="0" cy="0"/>
        </a:xfrm>
      </p:grpSpPr>
      <p:sp>
        <p:nvSpPr>
          <p:cNvPr id="11" name="Rektangel baggrund"/>
          <p:cNvSpPr/>
          <p:nvPr userDrawn="1"/>
        </p:nvSpPr>
        <p:spPr>
          <a:xfrm>
            <a:off x="4054944" y="0"/>
            <a:ext cx="813388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sz="1800" dirty="0" err="1"/>
          </a:p>
        </p:txBody>
      </p:sp>
      <p:sp>
        <p:nvSpPr>
          <p:cNvPr id="7" name="Pladsholder til tekst 1"/>
          <p:cNvSpPr>
            <a:spLocks noGrp="1"/>
          </p:cNvSpPr>
          <p:nvPr>
            <p:ph type="body" sz="quarter" idx="13" hasCustomPrompt="1"/>
          </p:nvPr>
        </p:nvSpPr>
        <p:spPr>
          <a:xfrm>
            <a:off x="651600" y="311151"/>
            <a:ext cx="3141468" cy="5770562"/>
          </a:xfrm>
        </p:spPr>
        <p:txBody>
          <a:bodyPr/>
          <a:lstStyle>
            <a:lvl1pPr>
              <a:lnSpc>
                <a:spcPct val="92000"/>
              </a:lnSpc>
              <a:defRPr sz="1800" baseline="0">
                <a:solidFill>
                  <a:schemeClr val="tx1"/>
                </a:solidFill>
              </a:defRPr>
            </a:lvl1pPr>
            <a:lvl2pPr marL="0" indent="0">
              <a:lnSpc>
                <a:spcPct val="92000"/>
              </a:lnSpc>
              <a:buFont typeface="Arial" panose="020B0604020202020204" pitchFamily="34" charset="0"/>
              <a:buChar char="​"/>
              <a:defRPr sz="1800">
                <a:solidFill>
                  <a:schemeClr val="accent1"/>
                </a:solidFill>
              </a:defRPr>
            </a:lvl2pPr>
            <a:lvl3pPr marL="216000" indent="-216000">
              <a:buFont typeface="Arial" panose="020B0604020202020204" pitchFamily="34" charset="0"/>
              <a:buChar char="•"/>
              <a:defRPr/>
            </a:lvl3pPr>
            <a:lvl4pPr marL="432000">
              <a:defRPr/>
            </a:lvl4pPr>
            <a:lvl5pPr marL="648000">
              <a:defRPr/>
            </a:lvl5pPr>
            <a:lvl6pPr marL="648000">
              <a:defRPr/>
            </a:lvl6pPr>
            <a:lvl7pPr marL="648000">
              <a:defRPr/>
            </a:lvl7pPr>
            <a:lvl8pPr marL="648000">
              <a:defRPr/>
            </a:lvl8pPr>
            <a:lvl9pPr marL="648000">
              <a:defRPr/>
            </a:lvl9pPr>
          </a:lstStyle>
          <a:p>
            <a:pPr lvl="0"/>
            <a:r>
              <a:rPr lang="da-DK" dirty="0"/>
              <a:t>Klik for at tilføje tekst - Grøn tekst får du ved at bruge TAB-knappen</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Sjette niveau</a:t>
            </a:r>
          </a:p>
          <a:p>
            <a:pPr lvl="6"/>
            <a:r>
              <a:rPr lang="da-DK" dirty="0"/>
              <a:t>Syvende niveau</a:t>
            </a:r>
          </a:p>
          <a:p>
            <a:pPr lvl="7"/>
            <a:r>
              <a:rPr lang="da-DK" dirty="0"/>
              <a:t>Ottende niveau</a:t>
            </a:r>
          </a:p>
          <a:p>
            <a:pPr lvl="8"/>
            <a:r>
              <a:rPr lang="da-DK" dirty="0"/>
              <a:t>Niende niveau</a:t>
            </a:r>
          </a:p>
          <a:p>
            <a:pPr lvl="4"/>
            <a:endParaRPr lang="da-DK" dirty="0"/>
          </a:p>
        </p:txBody>
      </p:sp>
      <p:sp>
        <p:nvSpPr>
          <p:cNvPr id="9" name="Pladsholder til indhold 2"/>
          <p:cNvSpPr>
            <a:spLocks noGrp="1"/>
          </p:cNvSpPr>
          <p:nvPr>
            <p:ph sz="quarter" idx="14" hasCustomPrompt="1"/>
          </p:nvPr>
        </p:nvSpPr>
        <p:spPr>
          <a:xfrm>
            <a:off x="4704230" y="1195389"/>
            <a:ext cx="6833720" cy="4886325"/>
          </a:xfrm>
          <a:noFill/>
        </p:spPr>
        <p:txBody>
          <a:bodyPr lIns="0" tIns="0"/>
          <a:lstStyle>
            <a:lvl1pPr>
              <a:lnSpc>
                <a:spcPct val="92000"/>
              </a:lnSpc>
              <a:defRPr sz="1800"/>
            </a:lvl1pPr>
            <a:lvl2pPr>
              <a:lnSpc>
                <a:spcPct val="92000"/>
              </a:lnSpc>
              <a:defRPr sz="1800"/>
            </a:lvl2pPr>
            <a:lvl5pPr>
              <a:defRPr/>
            </a:lvl5pPr>
          </a:lstStyle>
          <a:p>
            <a:pPr lvl="0"/>
            <a:r>
              <a:rPr lang="da-DK" dirty="0"/>
              <a:t>Klik og indsæt diagram eller tabel</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Sjette niveau</a:t>
            </a:r>
          </a:p>
          <a:p>
            <a:pPr lvl="6"/>
            <a:r>
              <a:rPr lang="da-DK" dirty="0"/>
              <a:t>Syvende niveau</a:t>
            </a:r>
          </a:p>
          <a:p>
            <a:pPr lvl="7"/>
            <a:r>
              <a:rPr lang="da-DK" dirty="0"/>
              <a:t>Ottende niveau</a:t>
            </a:r>
          </a:p>
          <a:p>
            <a:pPr lvl="8"/>
            <a:r>
              <a:rPr lang="da-DK" dirty="0"/>
              <a:t>Niende niveau</a:t>
            </a:r>
          </a:p>
          <a:p>
            <a:pPr lvl="4"/>
            <a:endParaRPr lang="da-DK" dirty="0"/>
          </a:p>
        </p:txBody>
      </p:sp>
      <p:sp>
        <p:nvSpPr>
          <p:cNvPr id="3" name="Pladsholder til sidefod 2"/>
          <p:cNvSpPr>
            <a:spLocks noGrp="1"/>
          </p:cNvSpPr>
          <p:nvPr>
            <p:ph type="ftr" sz="quarter" idx="10"/>
          </p:nvPr>
        </p:nvSpPr>
        <p:spPr/>
        <p:txBody>
          <a:bodyPr/>
          <a:lstStyle/>
          <a:p>
            <a:r>
              <a:rPr lang="da-DK"/>
              <a:t>/ Styrelsen for Grøn Arealomlægning og Vandmiljø</a:t>
            </a:r>
            <a:endParaRPr lang="da-DK" dirty="0"/>
          </a:p>
        </p:txBody>
      </p:sp>
      <p:sp>
        <p:nvSpPr>
          <p:cNvPr id="4" name="Pladsholder til slidenummer 3"/>
          <p:cNvSpPr>
            <a:spLocks noGrp="1"/>
          </p:cNvSpPr>
          <p:nvPr>
            <p:ph type="sldNum" sz="quarter" idx="11"/>
          </p:nvPr>
        </p:nvSpPr>
        <p:spPr/>
        <p:txBody>
          <a:bodyPr/>
          <a:lstStyle/>
          <a:p>
            <a:fld id="{667EC89C-17A0-4E64-A6D2-B825673CEEDF}" type="slidenum">
              <a:rPr lang="da-DK" smtClean="0"/>
              <a:pPr/>
              <a:t>‹nr.›</a:t>
            </a:fld>
            <a:endParaRPr lang="da-DK" dirty="0"/>
          </a:p>
        </p:txBody>
      </p:sp>
      <p:grpSp>
        <p:nvGrpSpPr>
          <p:cNvPr id="12" name="Gruppe 11"/>
          <p:cNvGrpSpPr/>
          <p:nvPr userDrawn="1"/>
        </p:nvGrpSpPr>
        <p:grpSpPr>
          <a:xfrm>
            <a:off x="-2405743" y="311151"/>
            <a:ext cx="2405743" cy="2052668"/>
            <a:chOff x="-2405743" y="1655465"/>
            <a:chExt cx="2405743" cy="2052668"/>
          </a:xfrm>
        </p:grpSpPr>
        <p:pic>
          <p:nvPicPr>
            <p:cNvPr id="17" name="Billede 16"/>
            <p:cNvPicPr>
              <a:picLocks noChangeAspect="1"/>
            </p:cNvPicPr>
            <p:nvPr userDrawn="1"/>
          </p:nvPicPr>
          <p:blipFill>
            <a:blip r:embed="rId2"/>
            <a:stretch>
              <a:fillRect/>
            </a:stretch>
          </p:blipFill>
          <p:spPr>
            <a:xfrm>
              <a:off x="-1060701" y="3506948"/>
              <a:ext cx="920576" cy="201185"/>
            </a:xfrm>
            <a:prstGeom prst="rect">
              <a:avLst/>
            </a:prstGeom>
          </p:spPr>
        </p:pic>
        <p:sp>
          <p:nvSpPr>
            <p:cNvPr id="18" name="Rectangle 5"/>
            <p:cNvSpPr/>
            <p:nvPr userDrawn="1"/>
          </p:nvSpPr>
          <p:spPr bwMode="auto">
            <a:xfrm>
              <a:off x="-2405743" y="1655465"/>
              <a:ext cx="2405743" cy="1800493"/>
            </a:xfrm>
            <a:prstGeom prst="rect">
              <a:avLst/>
            </a:prstGeom>
          </p:spPr>
          <p:txBody>
            <a:bodyPr wrap="square" lIns="0" tIns="0" rIns="144000" bIns="0">
              <a:spAutoFit/>
            </a:bodyPr>
            <a:lstStyle/>
            <a:p>
              <a:pPr algn="r">
                <a:lnSpc>
                  <a:spcPct val="100000"/>
                </a:lnSpc>
                <a:spcAft>
                  <a:spcPts val="0"/>
                </a:spcAft>
                <a:defRPr/>
              </a:pPr>
              <a:r>
                <a:rPr lang="da-DK" sz="900" b="1" noProof="1">
                  <a:solidFill>
                    <a:schemeClr val="bg1">
                      <a:lumMod val="50000"/>
                    </a:schemeClr>
                  </a:solidFill>
                  <a:latin typeface="+mn-lt"/>
                  <a:ea typeface="Calibri" panose="020F0502020204030204" pitchFamily="34" charset="0"/>
                  <a:cs typeface="Arial" panose="020B0604020202020204" pitchFamily="34" charset="0"/>
                </a:rPr>
                <a:t>Tekst-typografier</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TAB</a:t>
              </a:r>
              <a:r>
                <a:rPr lang="da-DK" sz="900" noProof="1">
                  <a:solidFill>
                    <a:schemeClr val="bg1">
                      <a:lumMod val="50000"/>
                    </a:schemeClr>
                  </a:solidFill>
                  <a:ea typeface="Calibri" panose="020F0502020204030204" pitchFamily="34" charset="0"/>
                  <a:cs typeface="Arial" panose="020B0604020202020204" pitchFamily="34" charset="0"/>
                </a:rPr>
                <a:t> for at gå frem</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i</a:t>
              </a:r>
              <a:r>
                <a:rPr lang="da-DK" sz="900" noProof="1">
                  <a:solidFill>
                    <a:schemeClr val="bg1">
                      <a:lumMod val="50000"/>
                    </a:schemeClr>
                  </a:solidFill>
                  <a:latin typeface="+mn-lt"/>
                  <a:ea typeface="Calibri" panose="020F0502020204030204" pitchFamily="34" charset="0"/>
                  <a:cs typeface="Arial" panose="020B0604020202020204" pitchFamily="34" charset="0"/>
                </a:rPr>
                <a:t> tekst-niveauer</a:t>
              </a: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endParaRPr lang="da-DK" sz="900" noProof="1">
                <a:solidFill>
                  <a:schemeClr val="bg1">
                    <a:lumMod val="50000"/>
                  </a:schemeClr>
                </a:solidFill>
                <a:latin typeface="+mn-lt"/>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1 = Tekst sort 18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2 = Tekst grøn 18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3-9 = Punkt-liste 18 pkt.</a:t>
              </a:r>
            </a:p>
            <a:p>
              <a:pPr algn="r">
                <a:lnSpc>
                  <a:spcPct val="100000"/>
                </a:lnSpc>
                <a:spcAft>
                  <a:spcPts val="0"/>
                </a:spcAft>
                <a:defRPr/>
              </a:pP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For at gå tilbage i tekst-niveauer,</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SHIFT + TAB</a:t>
              </a:r>
            </a:p>
            <a:p>
              <a:pPr algn="r">
                <a:lnSpc>
                  <a:spcPct val="100000"/>
                </a:lnSpc>
                <a:spcAft>
                  <a:spcPts val="0"/>
                </a:spcAft>
                <a:defRPr/>
              </a:pPr>
              <a:endParaRPr lang="da-DK" sz="900" b="1"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Alternativt kan</a:t>
              </a:r>
            </a:p>
            <a:p>
              <a:pPr algn="r">
                <a:lnSpc>
                  <a:spcPct val="100000"/>
                </a:lnSpc>
                <a:spcAft>
                  <a:spcPts val="0"/>
                </a:spcAft>
                <a:defRPr/>
              </a:pPr>
              <a:r>
                <a:rPr lang="da-DK" sz="900" b="1" noProof="1">
                  <a:solidFill>
                    <a:schemeClr val="bg1">
                      <a:lumMod val="50000"/>
                    </a:schemeClr>
                  </a:solidFill>
                  <a:ea typeface="Calibri" panose="020F0502020204030204" pitchFamily="34" charset="0"/>
                  <a:cs typeface="Arial" panose="020B0604020202020204" pitchFamily="34" charset="0"/>
                </a:rPr>
                <a:t>Forøg</a:t>
              </a:r>
              <a:r>
                <a:rPr lang="da-DK" sz="900" noProof="1">
                  <a:solidFill>
                    <a:schemeClr val="bg1">
                      <a:lumMod val="50000"/>
                    </a:schemeClr>
                  </a:solidFill>
                  <a:ea typeface="Calibri" panose="020F0502020204030204" pitchFamily="34" charset="0"/>
                  <a:cs typeface="Arial" panose="020B0604020202020204" pitchFamily="34" charset="0"/>
                </a:rPr>
                <a:t> og </a:t>
              </a:r>
              <a:r>
                <a:rPr lang="da-DK" sz="900" b="1" noProof="1">
                  <a:solidFill>
                    <a:schemeClr val="bg1">
                      <a:lumMod val="50000"/>
                    </a:schemeClr>
                  </a:solidFill>
                  <a:ea typeface="Calibri" panose="020F0502020204030204" pitchFamily="34" charset="0"/>
                  <a:cs typeface="Arial" panose="020B0604020202020204" pitchFamily="34" charset="0"/>
                </a:rPr>
                <a:t>Formindsk</a:t>
              </a:r>
              <a:r>
                <a:rPr lang="da-DK" sz="900" noProof="1">
                  <a:solidFill>
                    <a:schemeClr val="bg1">
                      <a:lumMod val="50000"/>
                    </a:schemeClr>
                  </a:solidFill>
                  <a:ea typeface="Calibri" panose="020F0502020204030204" pitchFamily="34" charset="0"/>
                  <a:cs typeface="Arial" panose="020B0604020202020204" pitchFamily="34" charset="0"/>
                </a:rPr>
                <a:t> </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listeniveau bruges</a:t>
              </a:r>
              <a:endParaRPr lang="da-DK" sz="900" noProof="1">
                <a:solidFill>
                  <a:schemeClr val="bg1">
                    <a:lumMod val="50000"/>
                  </a:schemeClr>
                </a:solidFill>
                <a:latin typeface="+mn-lt"/>
                <a:ea typeface="Calibri" panose="020F0502020204030204" pitchFamily="34" charset="0"/>
                <a:cs typeface="Arial" panose="020B0604020202020204" pitchFamily="34" charset="0"/>
              </a:endParaRPr>
            </a:p>
          </p:txBody>
        </p:sp>
      </p:grpSp>
      <p:sp>
        <p:nvSpPr>
          <p:cNvPr id="5" name="Pladsholder til dato 4" hidden="1"/>
          <p:cNvSpPr>
            <a:spLocks noGrp="1"/>
          </p:cNvSpPr>
          <p:nvPr>
            <p:ph type="dt" sz="half" idx="12"/>
          </p:nvPr>
        </p:nvSpPr>
        <p:spPr/>
        <p:txBody>
          <a:bodyPr/>
          <a:lstStyle/>
          <a:p>
            <a:fld id="{FBAF15DF-9B42-4765-A365-0FC28CFDB79D}" type="datetime2">
              <a:rPr lang="da-DK" smtClean="0"/>
              <a:t>6. maj 2025</a:t>
            </a:fld>
            <a:endParaRPr lang="da-DK" dirty="0"/>
          </a:p>
        </p:txBody>
      </p:sp>
      <p:pic>
        <p:nvPicPr>
          <p:cNvPr id="6" name="Picture 5">
            <a:extLst>
              <a:ext uri="{FF2B5EF4-FFF2-40B4-BE49-F238E27FC236}">
                <a16:creationId xmlns:a16="http://schemas.microsoft.com/office/drawing/2014/main" id="{352E7EFB-3D15-42E3-B98F-B53E047A4E0E}"/>
              </a:ext>
            </a:extLst>
          </p:cNvPr>
          <p:cNvPicPr>
            <a:picLocks noChangeAspect="1"/>
          </p:cNvPicPr>
          <p:nvPr userDrawn="1"/>
        </p:nvPicPr>
        <p:blipFill>
          <a:blip r:embed="rId3"/>
          <a:stretch>
            <a:fillRect/>
          </a:stretch>
        </p:blipFill>
        <p:spPr>
          <a:xfrm>
            <a:off x="-1521749" y="5825228"/>
            <a:ext cx="1377668" cy="1032772"/>
          </a:xfrm>
          <a:prstGeom prst="rect">
            <a:avLst/>
          </a:prstGeom>
        </p:spPr>
      </p:pic>
    </p:spTree>
    <p:extLst>
      <p:ext uri="{BB962C8B-B14F-4D97-AF65-F5344CB8AC3E}">
        <p14:creationId xmlns:p14="http://schemas.microsoft.com/office/powerpoint/2010/main" val="32498923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ekst og indhold III">
    <p:spTree>
      <p:nvGrpSpPr>
        <p:cNvPr id="1" name=""/>
        <p:cNvGrpSpPr/>
        <p:nvPr/>
      </p:nvGrpSpPr>
      <p:grpSpPr>
        <a:xfrm>
          <a:off x="0" y="0"/>
          <a:ext cx="0" cy="0"/>
          <a:chOff x="0" y="0"/>
          <a:chExt cx="0" cy="0"/>
        </a:xfrm>
      </p:grpSpPr>
      <p:sp>
        <p:nvSpPr>
          <p:cNvPr id="11" name="Rektangel baggrund"/>
          <p:cNvSpPr/>
          <p:nvPr userDrawn="1"/>
        </p:nvSpPr>
        <p:spPr>
          <a:xfrm>
            <a:off x="0" y="0"/>
            <a:ext cx="1218882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sz="1800" dirty="0" err="1"/>
          </a:p>
        </p:txBody>
      </p:sp>
      <p:sp>
        <p:nvSpPr>
          <p:cNvPr id="7" name="Pladsholder til tekst 1"/>
          <p:cNvSpPr>
            <a:spLocks noGrp="1"/>
          </p:cNvSpPr>
          <p:nvPr>
            <p:ph type="body" sz="quarter" idx="13"/>
          </p:nvPr>
        </p:nvSpPr>
        <p:spPr>
          <a:xfrm>
            <a:off x="651600" y="311151"/>
            <a:ext cx="3141468" cy="5770562"/>
          </a:xfrm>
        </p:spPr>
        <p:txBody>
          <a:bodyPr/>
          <a:lstStyle>
            <a:lvl1pPr>
              <a:lnSpc>
                <a:spcPct val="92000"/>
              </a:lnSpc>
              <a:defRPr sz="1800">
                <a:solidFill>
                  <a:schemeClr val="bg1"/>
                </a:solidFill>
              </a:defRPr>
            </a:lvl1pPr>
            <a:lvl2pPr marL="216000" indent="-216000">
              <a:lnSpc>
                <a:spcPct val="92000"/>
              </a:lnSpc>
              <a:buFont typeface="Arial" panose="020B0604020202020204" pitchFamily="34" charset="0"/>
              <a:buChar char="•"/>
              <a:defRPr sz="1800">
                <a:solidFill>
                  <a:schemeClr val="bg1"/>
                </a:solidFill>
              </a:defRPr>
            </a:lvl2pPr>
            <a:lvl3pPr marL="216000" indent="-216000">
              <a:buFont typeface="Arial" panose="020B0604020202020204" pitchFamily="34" charset="0"/>
              <a:buChar char="•"/>
              <a:defRPr>
                <a:solidFill>
                  <a:schemeClr val="bg1"/>
                </a:solidFill>
              </a:defRPr>
            </a:lvl3pPr>
            <a:lvl4pPr marL="432000">
              <a:defRPr>
                <a:solidFill>
                  <a:schemeClr val="bg1"/>
                </a:solidFill>
              </a:defRPr>
            </a:lvl4pPr>
            <a:lvl5pPr marL="648000">
              <a:defRPr>
                <a:solidFill>
                  <a:schemeClr val="bg1"/>
                </a:solidFill>
              </a:defRPr>
            </a:lvl5pPr>
            <a:lvl6pPr marL="648000">
              <a:defRPr>
                <a:solidFill>
                  <a:schemeClr val="bg1"/>
                </a:solidFill>
              </a:defRPr>
            </a:lvl6pPr>
            <a:lvl7pPr marL="648000">
              <a:defRPr>
                <a:solidFill>
                  <a:schemeClr val="bg1"/>
                </a:solidFill>
              </a:defRPr>
            </a:lvl7pPr>
            <a:lvl8pPr marL="648000">
              <a:defRPr>
                <a:solidFill>
                  <a:schemeClr val="bg1"/>
                </a:solidFill>
              </a:defRPr>
            </a:lvl8pPr>
            <a:lvl9pPr marL="648000">
              <a:defRPr>
                <a:solidFill>
                  <a:schemeClr val="bg1"/>
                </a:solidFill>
              </a:defRPr>
            </a:lvl9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9" name="Pladsholder til indhold 2"/>
          <p:cNvSpPr>
            <a:spLocks noGrp="1"/>
          </p:cNvSpPr>
          <p:nvPr>
            <p:ph sz="quarter" idx="14" hasCustomPrompt="1"/>
          </p:nvPr>
        </p:nvSpPr>
        <p:spPr>
          <a:xfrm>
            <a:off x="4705200" y="1195389"/>
            <a:ext cx="6832800" cy="4886325"/>
          </a:xfrm>
          <a:noFill/>
        </p:spPr>
        <p:txBody>
          <a:bodyPr lIns="0" tIns="0"/>
          <a:lstStyle>
            <a:lvl1pPr>
              <a:lnSpc>
                <a:spcPct val="92000"/>
              </a:lnSpc>
              <a:defRPr sz="1800">
                <a:solidFill>
                  <a:schemeClr val="bg1"/>
                </a:solidFill>
              </a:defRPr>
            </a:lvl1pPr>
            <a:lvl2pPr>
              <a:lnSpc>
                <a:spcPct val="92000"/>
              </a:lnSpc>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da-DK" dirty="0"/>
              <a:t>Klik og indsæt diagram eller tabel</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Sjette niveau</a:t>
            </a:r>
          </a:p>
          <a:p>
            <a:pPr lvl="6"/>
            <a:r>
              <a:rPr lang="da-DK" dirty="0"/>
              <a:t>Syvende niveau</a:t>
            </a:r>
          </a:p>
          <a:p>
            <a:pPr lvl="7"/>
            <a:r>
              <a:rPr lang="da-DK" dirty="0"/>
              <a:t>Ottende niveau</a:t>
            </a:r>
          </a:p>
          <a:p>
            <a:pPr lvl="8"/>
            <a:r>
              <a:rPr lang="da-DK" dirty="0"/>
              <a:t>Niende niveau</a:t>
            </a:r>
          </a:p>
          <a:p>
            <a:pPr lvl="4"/>
            <a:endParaRPr lang="da-DK" dirty="0"/>
          </a:p>
        </p:txBody>
      </p:sp>
      <p:sp>
        <p:nvSpPr>
          <p:cNvPr id="3" name="Pladsholder til sidefod 2"/>
          <p:cNvSpPr>
            <a:spLocks noGrp="1"/>
          </p:cNvSpPr>
          <p:nvPr>
            <p:ph type="ftr" sz="quarter" idx="10"/>
          </p:nvPr>
        </p:nvSpPr>
        <p:spPr/>
        <p:txBody>
          <a:bodyPr/>
          <a:lstStyle>
            <a:lvl1pPr>
              <a:defRPr>
                <a:solidFill>
                  <a:schemeClr val="bg1"/>
                </a:solidFill>
              </a:defRPr>
            </a:lvl1pPr>
          </a:lstStyle>
          <a:p>
            <a:r>
              <a:rPr lang="da-DK"/>
              <a:t>/ Styrelsen for Grøn Arealomlægning og Vandmiljø</a:t>
            </a:r>
            <a:endParaRPr lang="da-DK" dirty="0"/>
          </a:p>
        </p:txBody>
      </p:sp>
      <p:sp>
        <p:nvSpPr>
          <p:cNvPr id="4" name="Pladsholder til slidenummer 3"/>
          <p:cNvSpPr>
            <a:spLocks noGrp="1"/>
          </p:cNvSpPr>
          <p:nvPr>
            <p:ph type="sldNum" sz="quarter" idx="11"/>
          </p:nvPr>
        </p:nvSpPr>
        <p:spPr/>
        <p:txBody>
          <a:bodyPr/>
          <a:lstStyle>
            <a:lvl1pPr>
              <a:defRPr>
                <a:solidFill>
                  <a:schemeClr val="bg1"/>
                </a:solidFill>
              </a:defRPr>
            </a:lvl1pPr>
          </a:lstStyle>
          <a:p>
            <a:fld id="{667EC89C-17A0-4E64-A6D2-B825673CEEDF}" type="slidenum">
              <a:rPr lang="da-DK" smtClean="0"/>
              <a:pPr/>
              <a:t>‹nr.›</a:t>
            </a:fld>
            <a:endParaRPr lang="da-DK" dirty="0"/>
          </a:p>
        </p:txBody>
      </p:sp>
      <p:grpSp>
        <p:nvGrpSpPr>
          <p:cNvPr id="13" name="Gruppe 12"/>
          <p:cNvGrpSpPr/>
          <p:nvPr userDrawn="1"/>
        </p:nvGrpSpPr>
        <p:grpSpPr>
          <a:xfrm>
            <a:off x="-2405743" y="311151"/>
            <a:ext cx="2405743" cy="2052668"/>
            <a:chOff x="-2405743" y="1655465"/>
            <a:chExt cx="2405743" cy="2052668"/>
          </a:xfrm>
        </p:grpSpPr>
        <p:pic>
          <p:nvPicPr>
            <p:cNvPr id="14" name="Billede 13"/>
            <p:cNvPicPr>
              <a:picLocks noChangeAspect="1"/>
            </p:cNvPicPr>
            <p:nvPr userDrawn="1"/>
          </p:nvPicPr>
          <p:blipFill>
            <a:blip r:embed="rId2"/>
            <a:stretch>
              <a:fillRect/>
            </a:stretch>
          </p:blipFill>
          <p:spPr>
            <a:xfrm>
              <a:off x="-1060701" y="3506948"/>
              <a:ext cx="920576" cy="201185"/>
            </a:xfrm>
            <a:prstGeom prst="rect">
              <a:avLst/>
            </a:prstGeom>
          </p:spPr>
        </p:pic>
        <p:sp>
          <p:nvSpPr>
            <p:cNvPr id="19" name="Rectangle 5"/>
            <p:cNvSpPr/>
            <p:nvPr userDrawn="1"/>
          </p:nvSpPr>
          <p:spPr bwMode="auto">
            <a:xfrm>
              <a:off x="-2405743" y="1655465"/>
              <a:ext cx="2405743" cy="1800493"/>
            </a:xfrm>
            <a:prstGeom prst="rect">
              <a:avLst/>
            </a:prstGeom>
          </p:spPr>
          <p:txBody>
            <a:bodyPr wrap="square" lIns="0" tIns="0" rIns="144000" bIns="0">
              <a:spAutoFit/>
            </a:bodyPr>
            <a:lstStyle/>
            <a:p>
              <a:pPr algn="r">
                <a:lnSpc>
                  <a:spcPct val="100000"/>
                </a:lnSpc>
                <a:spcAft>
                  <a:spcPts val="0"/>
                </a:spcAft>
                <a:defRPr/>
              </a:pPr>
              <a:r>
                <a:rPr lang="da-DK" sz="900" b="1" noProof="1">
                  <a:solidFill>
                    <a:schemeClr val="bg1">
                      <a:lumMod val="50000"/>
                    </a:schemeClr>
                  </a:solidFill>
                  <a:latin typeface="+mn-lt"/>
                  <a:ea typeface="Calibri" panose="020F0502020204030204" pitchFamily="34" charset="0"/>
                  <a:cs typeface="Arial" panose="020B0604020202020204" pitchFamily="34" charset="0"/>
                </a:rPr>
                <a:t>Tekst-typografier</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TAB</a:t>
              </a:r>
              <a:r>
                <a:rPr lang="da-DK" sz="900" noProof="1">
                  <a:solidFill>
                    <a:schemeClr val="bg1">
                      <a:lumMod val="50000"/>
                    </a:schemeClr>
                  </a:solidFill>
                  <a:ea typeface="Calibri" panose="020F0502020204030204" pitchFamily="34" charset="0"/>
                  <a:cs typeface="Arial" panose="020B0604020202020204" pitchFamily="34" charset="0"/>
                </a:rPr>
                <a:t> for at gå frem</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i</a:t>
              </a:r>
              <a:r>
                <a:rPr lang="da-DK" sz="900" noProof="1">
                  <a:solidFill>
                    <a:schemeClr val="bg1">
                      <a:lumMod val="50000"/>
                    </a:schemeClr>
                  </a:solidFill>
                  <a:latin typeface="+mn-lt"/>
                  <a:ea typeface="Calibri" panose="020F0502020204030204" pitchFamily="34" charset="0"/>
                  <a:cs typeface="Arial" panose="020B0604020202020204" pitchFamily="34" charset="0"/>
                </a:rPr>
                <a:t> tekst-niveauer</a:t>
              </a: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endParaRPr lang="da-DK" sz="900" noProof="1">
                <a:solidFill>
                  <a:schemeClr val="bg1">
                    <a:lumMod val="50000"/>
                  </a:schemeClr>
                </a:solidFill>
                <a:latin typeface="+mn-lt"/>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1 = Tekst hvid</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18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2 = Punkt-liste 18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3-9 = Punkt-liste indryk</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 18 pkt.</a:t>
              </a:r>
            </a:p>
            <a:p>
              <a:pPr algn="r">
                <a:lnSpc>
                  <a:spcPct val="100000"/>
                </a:lnSpc>
                <a:spcAft>
                  <a:spcPts val="0"/>
                </a:spcAft>
                <a:defRPr/>
              </a:pP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For at gå tilbage i tekst-niveauer,</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SHIFT + TAB</a:t>
              </a:r>
            </a:p>
            <a:p>
              <a:pPr algn="r">
                <a:lnSpc>
                  <a:spcPct val="100000"/>
                </a:lnSpc>
                <a:spcAft>
                  <a:spcPts val="0"/>
                </a:spcAft>
                <a:defRPr/>
              </a:pPr>
              <a:endParaRPr lang="da-DK" sz="900" b="1"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Alternativt kan</a:t>
              </a:r>
            </a:p>
            <a:p>
              <a:pPr algn="r">
                <a:lnSpc>
                  <a:spcPct val="100000"/>
                </a:lnSpc>
                <a:spcAft>
                  <a:spcPts val="0"/>
                </a:spcAft>
                <a:defRPr/>
              </a:pPr>
              <a:r>
                <a:rPr lang="da-DK" sz="900" b="1" noProof="1">
                  <a:solidFill>
                    <a:schemeClr val="bg1">
                      <a:lumMod val="50000"/>
                    </a:schemeClr>
                  </a:solidFill>
                  <a:ea typeface="Calibri" panose="020F0502020204030204" pitchFamily="34" charset="0"/>
                  <a:cs typeface="Arial" panose="020B0604020202020204" pitchFamily="34" charset="0"/>
                </a:rPr>
                <a:t>Forøg</a:t>
              </a:r>
              <a:r>
                <a:rPr lang="da-DK" sz="900" noProof="1">
                  <a:solidFill>
                    <a:schemeClr val="bg1">
                      <a:lumMod val="50000"/>
                    </a:schemeClr>
                  </a:solidFill>
                  <a:ea typeface="Calibri" panose="020F0502020204030204" pitchFamily="34" charset="0"/>
                  <a:cs typeface="Arial" panose="020B0604020202020204" pitchFamily="34" charset="0"/>
                </a:rPr>
                <a:t> og </a:t>
              </a:r>
              <a:r>
                <a:rPr lang="da-DK" sz="900" b="1" noProof="1">
                  <a:solidFill>
                    <a:schemeClr val="bg1">
                      <a:lumMod val="50000"/>
                    </a:schemeClr>
                  </a:solidFill>
                  <a:ea typeface="Calibri" panose="020F0502020204030204" pitchFamily="34" charset="0"/>
                  <a:cs typeface="Arial" panose="020B0604020202020204" pitchFamily="34" charset="0"/>
                </a:rPr>
                <a:t>Formindsk</a:t>
              </a:r>
              <a:r>
                <a:rPr lang="da-DK" sz="900" noProof="1">
                  <a:solidFill>
                    <a:schemeClr val="bg1">
                      <a:lumMod val="50000"/>
                    </a:schemeClr>
                  </a:solidFill>
                  <a:ea typeface="Calibri" panose="020F0502020204030204" pitchFamily="34" charset="0"/>
                  <a:cs typeface="Arial" panose="020B0604020202020204" pitchFamily="34" charset="0"/>
                </a:rPr>
                <a:t> </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listeniveau bruges</a:t>
              </a:r>
              <a:endParaRPr lang="da-DK" sz="900" noProof="1">
                <a:solidFill>
                  <a:schemeClr val="bg1">
                    <a:lumMod val="50000"/>
                  </a:schemeClr>
                </a:solidFill>
                <a:latin typeface="+mn-lt"/>
                <a:ea typeface="Calibri" panose="020F0502020204030204" pitchFamily="34" charset="0"/>
                <a:cs typeface="Arial" panose="020B0604020202020204" pitchFamily="34" charset="0"/>
              </a:endParaRPr>
            </a:p>
          </p:txBody>
        </p:sp>
      </p:grpSp>
      <p:sp>
        <p:nvSpPr>
          <p:cNvPr id="5" name="Pladsholder til dato 4" hidden="1"/>
          <p:cNvSpPr>
            <a:spLocks noGrp="1"/>
          </p:cNvSpPr>
          <p:nvPr>
            <p:ph type="dt" sz="half" idx="12"/>
          </p:nvPr>
        </p:nvSpPr>
        <p:spPr/>
        <p:txBody>
          <a:bodyPr/>
          <a:lstStyle/>
          <a:p>
            <a:fld id="{4AA7A69E-77A0-4D4D-B5F7-944695186E90}" type="datetime2">
              <a:rPr lang="da-DK" smtClean="0"/>
              <a:t>6. maj 2025</a:t>
            </a:fld>
            <a:endParaRPr lang="da-DK" dirty="0"/>
          </a:p>
        </p:txBody>
      </p:sp>
      <p:pic>
        <p:nvPicPr>
          <p:cNvPr id="6" name="Picture 5">
            <a:extLst>
              <a:ext uri="{FF2B5EF4-FFF2-40B4-BE49-F238E27FC236}">
                <a16:creationId xmlns:a16="http://schemas.microsoft.com/office/drawing/2014/main" id="{A17E118B-191F-4DCA-A076-C47876DB5979}"/>
              </a:ext>
            </a:extLst>
          </p:cNvPr>
          <p:cNvPicPr>
            <a:picLocks noChangeAspect="1"/>
          </p:cNvPicPr>
          <p:nvPr userDrawn="1"/>
        </p:nvPicPr>
        <p:blipFill>
          <a:blip r:embed="rId3"/>
          <a:stretch>
            <a:fillRect/>
          </a:stretch>
        </p:blipFill>
        <p:spPr>
          <a:xfrm>
            <a:off x="-1521750" y="5824030"/>
            <a:ext cx="1377668" cy="1033969"/>
          </a:xfrm>
          <a:prstGeom prst="rect">
            <a:avLst/>
          </a:prstGeom>
        </p:spPr>
      </p:pic>
      <p:pic>
        <p:nvPicPr>
          <p:cNvPr id="15" name="Graphic 14">
            <a:extLst>
              <a:ext uri="{FF2B5EF4-FFF2-40B4-BE49-F238E27FC236}">
                <a16:creationId xmlns:a16="http://schemas.microsoft.com/office/drawing/2014/main" id="{207D924F-8A1F-4AE0-B2F8-7775DD4A1EA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6754" y="6379011"/>
            <a:ext cx="226932" cy="201461"/>
          </a:xfrm>
          <a:prstGeom prst="rect">
            <a:avLst/>
          </a:prstGeom>
        </p:spPr>
      </p:pic>
    </p:spTree>
    <p:extLst>
      <p:ext uri="{BB962C8B-B14F-4D97-AF65-F5344CB8AC3E}">
        <p14:creationId xmlns:p14="http://schemas.microsoft.com/office/powerpoint/2010/main" val="15136929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ekst og indhold IIII">
    <p:spTree>
      <p:nvGrpSpPr>
        <p:cNvPr id="1" name=""/>
        <p:cNvGrpSpPr/>
        <p:nvPr/>
      </p:nvGrpSpPr>
      <p:grpSpPr>
        <a:xfrm>
          <a:off x="0" y="0"/>
          <a:ext cx="0" cy="0"/>
          <a:chOff x="0" y="0"/>
          <a:chExt cx="0" cy="0"/>
        </a:xfrm>
      </p:grpSpPr>
      <p:sp>
        <p:nvSpPr>
          <p:cNvPr id="7" name="Pladsholder til tekst 1"/>
          <p:cNvSpPr>
            <a:spLocks noGrp="1"/>
          </p:cNvSpPr>
          <p:nvPr>
            <p:ph type="body" sz="quarter" idx="13"/>
          </p:nvPr>
        </p:nvSpPr>
        <p:spPr>
          <a:xfrm>
            <a:off x="649289" y="311151"/>
            <a:ext cx="4293296" cy="5770562"/>
          </a:xfrm>
        </p:spPr>
        <p:txBody>
          <a:bodyPr/>
          <a:lstStyle>
            <a:lvl1pPr>
              <a:lnSpc>
                <a:spcPct val="88000"/>
              </a:lnSpc>
              <a:defRPr sz="3200">
                <a:solidFill>
                  <a:schemeClr val="accent1"/>
                </a:solidFill>
              </a:defRPr>
            </a:lvl1pPr>
            <a:lvl2pPr marL="0" indent="0">
              <a:lnSpc>
                <a:spcPct val="94000"/>
              </a:lnSpc>
              <a:buFont typeface="Arial" panose="020B0604020202020204" pitchFamily="34" charset="0"/>
              <a:buChar char="​"/>
              <a:defRPr sz="1500">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9" name="Pladsholder til indhold 2"/>
          <p:cNvSpPr>
            <a:spLocks noGrp="1"/>
          </p:cNvSpPr>
          <p:nvPr>
            <p:ph sz="quarter" idx="14" hasCustomPrompt="1"/>
          </p:nvPr>
        </p:nvSpPr>
        <p:spPr>
          <a:xfrm>
            <a:off x="5806678" y="311151"/>
            <a:ext cx="5731271" cy="5770563"/>
          </a:xfrm>
          <a:noFill/>
        </p:spPr>
        <p:txBody>
          <a:bodyPr lIns="0" tIns="0"/>
          <a:lstStyle>
            <a:lvl1pPr>
              <a:defRPr/>
            </a:lvl1pPr>
            <a:lvl5pPr>
              <a:defRPr/>
            </a:lvl5pPr>
          </a:lstStyle>
          <a:p>
            <a:pPr lvl="0"/>
            <a:r>
              <a:rPr lang="da-DK" dirty="0"/>
              <a:t>Klik og indsæt diagram eller tabel</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Sjette niveau</a:t>
            </a:r>
          </a:p>
          <a:p>
            <a:pPr lvl="6"/>
            <a:r>
              <a:rPr lang="da-DK" dirty="0"/>
              <a:t>Syvende niveau</a:t>
            </a:r>
          </a:p>
          <a:p>
            <a:pPr lvl="7"/>
            <a:r>
              <a:rPr lang="da-DK" dirty="0"/>
              <a:t>Ottende niveau</a:t>
            </a:r>
          </a:p>
          <a:p>
            <a:pPr lvl="8"/>
            <a:r>
              <a:rPr lang="da-DK" dirty="0"/>
              <a:t>Niende niveau</a:t>
            </a:r>
          </a:p>
          <a:p>
            <a:pPr lvl="4"/>
            <a:endParaRPr lang="da-DK" dirty="0"/>
          </a:p>
        </p:txBody>
      </p:sp>
      <p:sp>
        <p:nvSpPr>
          <p:cNvPr id="3" name="Pladsholder til sidefod 2"/>
          <p:cNvSpPr>
            <a:spLocks noGrp="1"/>
          </p:cNvSpPr>
          <p:nvPr>
            <p:ph type="ftr" sz="quarter" idx="10"/>
          </p:nvPr>
        </p:nvSpPr>
        <p:spPr/>
        <p:txBody>
          <a:bodyPr/>
          <a:lstStyle/>
          <a:p>
            <a:r>
              <a:rPr lang="da-DK"/>
              <a:t>/ Styrelsen for Grøn Arealomlægning og Vandmiljø</a:t>
            </a:r>
            <a:endParaRPr lang="da-DK" dirty="0"/>
          </a:p>
        </p:txBody>
      </p:sp>
      <p:sp>
        <p:nvSpPr>
          <p:cNvPr id="4" name="Pladsholder til slidenummer 3"/>
          <p:cNvSpPr>
            <a:spLocks noGrp="1"/>
          </p:cNvSpPr>
          <p:nvPr>
            <p:ph type="sldNum" sz="quarter" idx="11"/>
          </p:nvPr>
        </p:nvSpPr>
        <p:spPr/>
        <p:txBody>
          <a:bodyPr/>
          <a:lstStyle/>
          <a:p>
            <a:fld id="{667EC89C-17A0-4E64-A6D2-B825673CEEDF}" type="slidenum">
              <a:rPr lang="da-DK" smtClean="0"/>
              <a:pPr/>
              <a:t>‹nr.›</a:t>
            </a:fld>
            <a:endParaRPr lang="da-DK" dirty="0"/>
          </a:p>
        </p:txBody>
      </p:sp>
      <p:sp>
        <p:nvSpPr>
          <p:cNvPr id="5" name="Pladsholder til dato 4" hidden="1"/>
          <p:cNvSpPr>
            <a:spLocks noGrp="1"/>
          </p:cNvSpPr>
          <p:nvPr>
            <p:ph type="dt" sz="half" idx="12"/>
          </p:nvPr>
        </p:nvSpPr>
        <p:spPr/>
        <p:txBody>
          <a:bodyPr/>
          <a:lstStyle/>
          <a:p>
            <a:fld id="{658F36A7-BF44-4BE4-8942-0921AFEB9C1A}" type="datetime2">
              <a:rPr lang="da-DK" smtClean="0"/>
              <a:t>6. maj 2025</a:t>
            </a:fld>
            <a:endParaRPr lang="da-DK" dirty="0"/>
          </a:p>
        </p:txBody>
      </p:sp>
      <p:pic>
        <p:nvPicPr>
          <p:cNvPr id="6" name="Picture 5">
            <a:extLst>
              <a:ext uri="{FF2B5EF4-FFF2-40B4-BE49-F238E27FC236}">
                <a16:creationId xmlns:a16="http://schemas.microsoft.com/office/drawing/2014/main" id="{4C920EAB-35B4-4696-A32D-92CCC346C6DD}"/>
              </a:ext>
            </a:extLst>
          </p:cNvPr>
          <p:cNvPicPr>
            <a:picLocks noChangeAspect="1"/>
          </p:cNvPicPr>
          <p:nvPr userDrawn="1"/>
        </p:nvPicPr>
        <p:blipFill>
          <a:blip r:embed="rId2"/>
          <a:stretch>
            <a:fillRect/>
          </a:stretch>
        </p:blipFill>
        <p:spPr>
          <a:xfrm>
            <a:off x="-1521749" y="0"/>
            <a:ext cx="1377668" cy="1033251"/>
          </a:xfrm>
          <a:prstGeom prst="rect">
            <a:avLst/>
          </a:prstGeom>
        </p:spPr>
      </p:pic>
    </p:spTree>
    <p:extLst>
      <p:ext uri="{BB962C8B-B14F-4D97-AF65-F5344CB8AC3E}">
        <p14:creationId xmlns:p14="http://schemas.microsoft.com/office/powerpoint/2010/main" val="10459160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2.sv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651517" y="311972"/>
            <a:ext cx="10886431" cy="468000"/>
          </a:xfrm>
          <a:prstGeom prst="rect">
            <a:avLst/>
          </a:prstGeom>
        </p:spPr>
        <p:txBody>
          <a:bodyPr vert="horz" lIns="0" tIns="0" rIns="0" bIns="0" rtlCol="0" anchor="t" anchorCtr="0">
            <a:noAutofit/>
          </a:bodyPr>
          <a:lstStyle/>
          <a:p>
            <a:r>
              <a:rPr lang="da-DK" dirty="0"/>
              <a:t>Klik for at redigere i master</a:t>
            </a:r>
          </a:p>
        </p:txBody>
      </p:sp>
      <p:sp>
        <p:nvSpPr>
          <p:cNvPr id="3" name="Pladsholder til tekst 2"/>
          <p:cNvSpPr>
            <a:spLocks noGrp="1"/>
          </p:cNvSpPr>
          <p:nvPr>
            <p:ph type="body" idx="1"/>
          </p:nvPr>
        </p:nvSpPr>
        <p:spPr>
          <a:xfrm>
            <a:off x="651516" y="1196753"/>
            <a:ext cx="10886433" cy="4885996"/>
          </a:xfrm>
          <a:prstGeom prst="rect">
            <a:avLst/>
          </a:prstGeom>
        </p:spPr>
        <p:txBody>
          <a:bodyPr vert="horz" lIns="0" tIns="0" rIns="0" bIns="0" rtlCol="0">
            <a:noAutofit/>
          </a:bodyPr>
          <a:lstStyle/>
          <a:p>
            <a:pPr lvl="0"/>
            <a:r>
              <a:rPr lang="da-DK" dirty="0"/>
              <a:t>Klik for at redigere i master</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Sjette niveau</a:t>
            </a:r>
          </a:p>
          <a:p>
            <a:pPr lvl="6"/>
            <a:r>
              <a:rPr lang="da-DK" dirty="0"/>
              <a:t>Syvende niveau</a:t>
            </a:r>
          </a:p>
          <a:p>
            <a:pPr lvl="7"/>
            <a:r>
              <a:rPr lang="da-DK" dirty="0"/>
              <a:t>Ottende niveau</a:t>
            </a:r>
          </a:p>
          <a:p>
            <a:pPr lvl="8"/>
            <a:r>
              <a:rPr lang="da-DK" dirty="0"/>
              <a:t>Niende niveau</a:t>
            </a:r>
          </a:p>
        </p:txBody>
      </p:sp>
      <p:sp>
        <p:nvSpPr>
          <p:cNvPr id="5" name="Pladsholder til sidefod 4"/>
          <p:cNvSpPr>
            <a:spLocks noGrp="1"/>
          </p:cNvSpPr>
          <p:nvPr>
            <p:ph type="ftr" sz="quarter" idx="3"/>
          </p:nvPr>
        </p:nvSpPr>
        <p:spPr>
          <a:xfrm>
            <a:off x="1148399" y="6398800"/>
            <a:ext cx="5652000" cy="201461"/>
          </a:xfrm>
          <a:prstGeom prst="rect">
            <a:avLst/>
          </a:prstGeom>
        </p:spPr>
        <p:txBody>
          <a:bodyPr vert="horz" lIns="0" tIns="0" rIns="0" bIns="0" rtlCol="0" anchor="b" anchorCtr="0">
            <a:noAutofit/>
          </a:bodyPr>
          <a:lstStyle>
            <a:lvl1pPr algn="l">
              <a:defRPr sz="800">
                <a:solidFill>
                  <a:schemeClr val="accent2"/>
                </a:solidFill>
              </a:defRPr>
            </a:lvl1pPr>
          </a:lstStyle>
          <a:p>
            <a:r>
              <a:rPr lang="da-DK"/>
              <a:t>/ Styrelsen for Grøn Arealomlægning og Vandmiljø</a:t>
            </a:r>
            <a:endParaRPr lang="da-DK" dirty="0"/>
          </a:p>
        </p:txBody>
      </p:sp>
      <p:sp>
        <p:nvSpPr>
          <p:cNvPr id="6" name="Pladsholder til diasnummer 5"/>
          <p:cNvSpPr>
            <a:spLocks noGrp="1"/>
          </p:cNvSpPr>
          <p:nvPr>
            <p:ph type="sldNum" sz="quarter" idx="4"/>
          </p:nvPr>
        </p:nvSpPr>
        <p:spPr>
          <a:xfrm>
            <a:off x="817200" y="6398800"/>
            <a:ext cx="298800" cy="201461"/>
          </a:xfrm>
          <a:prstGeom prst="rect">
            <a:avLst/>
          </a:prstGeom>
        </p:spPr>
        <p:txBody>
          <a:bodyPr vert="horz" lIns="0" tIns="0" rIns="0" bIns="0" rtlCol="0" anchor="b" anchorCtr="0">
            <a:noAutofit/>
          </a:bodyPr>
          <a:lstStyle>
            <a:lvl1pPr algn="r">
              <a:defRPr sz="800">
                <a:solidFill>
                  <a:schemeClr val="accent2"/>
                </a:solidFill>
              </a:defRPr>
            </a:lvl1pPr>
          </a:lstStyle>
          <a:p>
            <a:fld id="{667EC89C-17A0-4E64-A6D2-B825673CEEDF}" type="slidenum">
              <a:rPr lang="da-DK" smtClean="0"/>
              <a:pPr/>
              <a:t>‹nr.›</a:t>
            </a:fld>
            <a:endParaRPr lang="da-DK" dirty="0"/>
          </a:p>
        </p:txBody>
      </p:sp>
      <p:sp>
        <p:nvSpPr>
          <p:cNvPr id="12" name="Pladsholder til dato 11" hidden="1"/>
          <p:cNvSpPr>
            <a:spLocks noGrp="1"/>
          </p:cNvSpPr>
          <p:nvPr>
            <p:ph type="dt" sz="half" idx="2"/>
          </p:nvPr>
        </p:nvSpPr>
        <p:spPr>
          <a:xfrm>
            <a:off x="0" y="6858000"/>
            <a:ext cx="0" cy="0"/>
          </a:xfrm>
          <a:prstGeom prst="rect">
            <a:avLst/>
          </a:prstGeom>
        </p:spPr>
        <p:txBody>
          <a:bodyPr vert="horz" lIns="91440" tIns="45720" rIns="91440" bIns="45720" rtlCol="0" anchor="ctr"/>
          <a:lstStyle>
            <a:lvl1pPr algn="l">
              <a:defRPr lang="da-DK" sz="100" kern="1200" smtClean="0">
                <a:noFill/>
                <a:latin typeface="+mn-lt"/>
                <a:ea typeface="+mn-ea"/>
                <a:cs typeface="+mn-cs"/>
              </a:defRPr>
            </a:lvl1pPr>
          </a:lstStyle>
          <a:p>
            <a:fld id="{7D84DE82-9328-488C-BE28-0176CCFDA9FD}" type="datetime2">
              <a:rPr lang="da-DK" smtClean="0"/>
              <a:t>6. maj 2025</a:t>
            </a:fld>
            <a:endParaRPr lang="da-DK" dirty="0"/>
          </a:p>
        </p:txBody>
      </p:sp>
      <p:pic>
        <p:nvPicPr>
          <p:cNvPr id="8" name="Graphic 7">
            <a:extLst>
              <a:ext uri="{FF2B5EF4-FFF2-40B4-BE49-F238E27FC236}">
                <a16:creationId xmlns:a16="http://schemas.microsoft.com/office/drawing/2014/main" id="{BEDF92ED-1F03-4F53-BD5A-1017F255EBE3}"/>
              </a:ext>
            </a:extLst>
          </p:cNvPr>
          <p:cNvPicPr>
            <a:picLocks noChangeAspect="1"/>
          </p:cNvPicPr>
          <p:nvPr userDrawn="1"/>
        </p:nvPicPr>
        <p:blipFill>
          <a:blip r:embed="rId27">
            <a:extLst>
              <a:ext uri="{96DAC541-7B7A-43D3-8B79-37D633B846F1}">
                <asvg:svgBlip xmlns:asvg="http://schemas.microsoft.com/office/drawing/2016/SVG/main" r:embed="rId28"/>
              </a:ext>
            </a:extLst>
          </a:blip>
          <a:stretch>
            <a:fillRect/>
          </a:stretch>
        </p:blipFill>
        <p:spPr>
          <a:xfrm>
            <a:off x="646754" y="6379011"/>
            <a:ext cx="226932" cy="201461"/>
          </a:xfrm>
          <a:prstGeom prst="rect">
            <a:avLst/>
          </a:prstGeom>
        </p:spPr>
      </p:pic>
    </p:spTree>
    <p:extLst>
      <p:ext uri="{BB962C8B-B14F-4D97-AF65-F5344CB8AC3E}">
        <p14:creationId xmlns:p14="http://schemas.microsoft.com/office/powerpoint/2010/main" val="3982506368"/>
      </p:ext>
    </p:extLst>
  </p:cSld>
  <p:clrMap bg1="lt1" tx1="dk1" bg2="lt2" tx2="dk2" accent1="accent1" accent2="accent2" accent3="accent3" accent4="accent4" accent5="accent5" accent6="accent6" hlink="hlink" folHlink="folHlink"/>
  <p:sldLayoutIdLst>
    <p:sldLayoutId id="2147483649" r:id="rId1"/>
    <p:sldLayoutId id="2147483674" r:id="rId2"/>
    <p:sldLayoutId id="2147483659" r:id="rId3"/>
    <p:sldLayoutId id="2147483660" r:id="rId4"/>
    <p:sldLayoutId id="2147483661" r:id="rId5"/>
    <p:sldLayoutId id="2147483662" r:id="rId6"/>
    <p:sldLayoutId id="2147483650" r:id="rId7"/>
    <p:sldLayoutId id="2147483673" r:id="rId8"/>
    <p:sldLayoutId id="2147483652" r:id="rId9"/>
    <p:sldLayoutId id="2147483663" r:id="rId10"/>
    <p:sldLayoutId id="2147483664" r:id="rId11"/>
    <p:sldLayoutId id="2147483665" r:id="rId12"/>
    <p:sldLayoutId id="2147483666" r:id="rId13"/>
    <p:sldLayoutId id="2147483667" r:id="rId14"/>
    <p:sldLayoutId id="2147483668" r:id="rId15"/>
    <p:sldLayoutId id="2147483669" r:id="rId16"/>
    <p:sldLayoutId id="2147483670" r:id="rId17"/>
    <p:sldLayoutId id="2147483671" r:id="rId18"/>
    <p:sldLayoutId id="2147483672" r:id="rId19"/>
    <p:sldLayoutId id="2147483654" r:id="rId20"/>
    <p:sldLayoutId id="2147483655" r:id="rId21"/>
    <p:sldLayoutId id="2147483692" r:id="rId22"/>
    <p:sldLayoutId id="2147483693" r:id="rId23"/>
    <p:sldLayoutId id="2147483694" r:id="rId24"/>
    <p:sldLayoutId id="2147483695" r:id="rId25"/>
  </p:sldLayoutIdLst>
  <p:hf hdr="0"/>
  <p:txStyles>
    <p:title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p:titleStyle>
    <p:bodyStyle>
      <a:lvl1pPr marL="0" indent="0" algn="l" defTabSz="914400" rtl="0" eaLnBrk="1" latinLnBrk="0" hangingPunct="1">
        <a:lnSpc>
          <a:spcPct val="91000"/>
        </a:lnSpc>
        <a:spcBef>
          <a:spcPts val="0"/>
        </a:spcBef>
        <a:buFont typeface="Arial" panose="020B0604020202020204" pitchFamily="34" charset="0"/>
        <a:buChar char="​"/>
        <a:defRPr sz="2000" b="1" kern="1200">
          <a:solidFill>
            <a:schemeClr val="tx1"/>
          </a:solidFill>
          <a:latin typeface="+mn-lt"/>
          <a:ea typeface="+mn-ea"/>
          <a:cs typeface="+mn-cs"/>
        </a:defRPr>
      </a:lvl1pPr>
      <a:lvl2pPr marL="216000" indent="-216000" algn="l" defTabSz="914400" rtl="0" eaLnBrk="1" latinLnBrk="0" hangingPunct="1">
        <a:lnSpc>
          <a:spcPct val="91000"/>
        </a:lnSpc>
        <a:spcBef>
          <a:spcPts val="0"/>
        </a:spcBef>
        <a:buFont typeface="Arial" panose="020B0604020202020204" pitchFamily="34" charset="0"/>
        <a:buChar char="•"/>
        <a:defRPr sz="2000" b="1" kern="1200">
          <a:solidFill>
            <a:schemeClr val="tx1"/>
          </a:solidFill>
          <a:latin typeface="+mn-lt"/>
          <a:ea typeface="+mn-ea"/>
          <a:cs typeface="+mn-cs"/>
        </a:defRPr>
      </a:lvl2pPr>
      <a:lvl3pPr marL="432000" indent="-216000" algn="l" defTabSz="914400" rtl="0" eaLnBrk="1" latinLnBrk="0" hangingPunct="1">
        <a:lnSpc>
          <a:spcPct val="92000"/>
        </a:lnSpc>
        <a:spcBef>
          <a:spcPts val="0"/>
        </a:spcBef>
        <a:buFont typeface="Arial" panose="020B0604020202020204" pitchFamily="34" charset="0"/>
        <a:buChar char="-"/>
        <a:defRPr sz="1800" b="1" kern="1200">
          <a:solidFill>
            <a:schemeClr val="tx1"/>
          </a:solidFill>
          <a:latin typeface="+mn-lt"/>
          <a:ea typeface="+mn-ea"/>
          <a:cs typeface="+mn-cs"/>
        </a:defRPr>
      </a:lvl3pPr>
      <a:lvl4pPr marL="648000" indent="-216000" algn="l" defTabSz="914400" rtl="0" eaLnBrk="1" latinLnBrk="0" hangingPunct="1">
        <a:lnSpc>
          <a:spcPct val="92000"/>
        </a:lnSpc>
        <a:spcBef>
          <a:spcPts val="0"/>
        </a:spcBef>
        <a:buFont typeface="Arial" panose="020B0604020202020204" pitchFamily="34" charset="0"/>
        <a:buChar char="•"/>
        <a:defRPr sz="1800" b="1" kern="1200">
          <a:solidFill>
            <a:schemeClr val="tx1"/>
          </a:solidFill>
          <a:latin typeface="+mn-lt"/>
          <a:ea typeface="+mn-ea"/>
          <a:cs typeface="+mn-cs"/>
        </a:defRPr>
      </a:lvl4pPr>
      <a:lvl5pPr marL="864000" indent="-216000" algn="l" defTabSz="914400" rtl="0" eaLnBrk="1" latinLnBrk="0" hangingPunct="1">
        <a:lnSpc>
          <a:spcPct val="92000"/>
        </a:lnSpc>
        <a:spcBef>
          <a:spcPts val="0"/>
        </a:spcBef>
        <a:buFont typeface="Arial" panose="020B0604020202020204" pitchFamily="34" charset="0"/>
        <a:buChar char="-"/>
        <a:defRPr sz="1800" b="1" kern="1200">
          <a:solidFill>
            <a:schemeClr val="tx1"/>
          </a:solidFill>
          <a:latin typeface="+mn-lt"/>
          <a:ea typeface="+mn-ea"/>
          <a:cs typeface="+mn-cs"/>
        </a:defRPr>
      </a:lvl5pPr>
      <a:lvl6pPr marL="864000" indent="-216000" algn="l" defTabSz="914400" rtl="0" eaLnBrk="1" latinLnBrk="0" hangingPunct="1">
        <a:lnSpc>
          <a:spcPct val="92000"/>
        </a:lnSpc>
        <a:spcBef>
          <a:spcPts val="0"/>
        </a:spcBef>
        <a:buFont typeface="Arial" panose="020B0604020202020204" pitchFamily="34" charset="0"/>
        <a:buChar char="•"/>
        <a:defRPr sz="1800" b="1" kern="1200">
          <a:solidFill>
            <a:schemeClr val="tx1"/>
          </a:solidFill>
          <a:latin typeface="+mn-lt"/>
          <a:ea typeface="+mn-ea"/>
          <a:cs typeface="+mn-cs"/>
        </a:defRPr>
      </a:lvl6pPr>
      <a:lvl7pPr marL="864000" indent="-216000" algn="l" defTabSz="914400" rtl="0" eaLnBrk="1" latinLnBrk="0" hangingPunct="1">
        <a:lnSpc>
          <a:spcPct val="92000"/>
        </a:lnSpc>
        <a:spcBef>
          <a:spcPts val="0"/>
        </a:spcBef>
        <a:buFont typeface="Arial" panose="020B0604020202020204" pitchFamily="34" charset="0"/>
        <a:buChar char="•"/>
        <a:defRPr sz="1800" b="1" kern="1200">
          <a:solidFill>
            <a:schemeClr val="tx1"/>
          </a:solidFill>
          <a:latin typeface="+mn-lt"/>
          <a:ea typeface="+mn-ea"/>
          <a:cs typeface="+mn-cs"/>
        </a:defRPr>
      </a:lvl7pPr>
      <a:lvl8pPr marL="864000" indent="-216000" algn="l" defTabSz="914400" rtl="0" eaLnBrk="1" latinLnBrk="0" hangingPunct="1">
        <a:lnSpc>
          <a:spcPct val="92000"/>
        </a:lnSpc>
        <a:spcBef>
          <a:spcPts val="0"/>
        </a:spcBef>
        <a:buFont typeface="Arial" panose="020B0604020202020204" pitchFamily="34" charset="0"/>
        <a:buChar char="•"/>
        <a:defRPr sz="1800" b="1" kern="1200" baseline="0">
          <a:solidFill>
            <a:schemeClr val="tx1"/>
          </a:solidFill>
          <a:latin typeface="+mn-lt"/>
          <a:ea typeface="+mn-ea"/>
          <a:cs typeface="+mn-cs"/>
        </a:defRPr>
      </a:lvl8pPr>
      <a:lvl9pPr marL="864000" indent="-216000" algn="l" defTabSz="914400" rtl="0" eaLnBrk="1" latinLnBrk="0" hangingPunct="1">
        <a:lnSpc>
          <a:spcPct val="92000"/>
        </a:lnSpc>
        <a:spcBef>
          <a:spcPts val="0"/>
        </a:spcBef>
        <a:buFont typeface="Arial" panose="020B0604020202020204" pitchFamily="34" charset="0"/>
        <a:buChar char="•"/>
        <a:defRPr sz="1800" b="1"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753" userDrawn="1">
          <p15:clr>
            <a:srgbClr val="F26B43"/>
          </p15:clr>
        </p15:guide>
        <p15:guide id="4" orient="horz" pos="3831" userDrawn="1">
          <p15:clr>
            <a:srgbClr val="F26B43"/>
          </p15:clr>
        </p15:guide>
        <p15:guide id="5" orient="horz" pos="195" userDrawn="1">
          <p15:clr>
            <a:srgbClr val="F26B43"/>
          </p15:clr>
        </p15:guide>
        <p15:guide id="6" orient="horz" pos="491" userDrawn="1">
          <p15:clr>
            <a:srgbClr val="F26B43"/>
          </p15:clr>
        </p15:guide>
        <p15:guide id="7" pos="409" userDrawn="1">
          <p15:clr>
            <a:srgbClr val="F26B43"/>
          </p15:clr>
        </p15:guide>
        <p15:guide id="8" pos="726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1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17.xml"/><Relationship Id="rId4" Type="http://schemas.openxmlformats.org/officeDocument/2006/relationships/image" Target="../media/image34.png"/></Relationships>
</file>

<file path=ppt/slides/_rels/slide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xml"/><Relationship Id="rId1" Type="http://schemas.openxmlformats.org/officeDocument/2006/relationships/slideLayout" Target="../slideLayouts/slideLayout17.xml"/><Relationship Id="rId5" Type="http://schemas.openxmlformats.org/officeDocument/2006/relationships/image" Target="../media/image38.png"/><Relationship Id="rId4" Type="http://schemas.openxmlformats.org/officeDocument/2006/relationships/image" Target="../media/image37.png"/></Relationships>
</file>

<file path=ppt/slides/_rels/slide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xml"/><Relationship Id="rId1" Type="http://schemas.openxmlformats.org/officeDocument/2006/relationships/slideLayout" Target="../slideLayouts/slideLayout17.xml"/><Relationship Id="rId4" Type="http://schemas.openxmlformats.org/officeDocument/2006/relationships/image" Target="../media/image40.png"/></Relationships>
</file>

<file path=ppt/slides/_rels/slide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0.xml"/><Relationship Id="rId1" Type="http://schemas.openxmlformats.org/officeDocument/2006/relationships/slideLayout" Target="../slideLayouts/slideLayout17.xml"/><Relationship Id="rId4" Type="http://schemas.openxmlformats.org/officeDocument/2006/relationships/image" Target="../media/image45.png"/></Relationships>
</file>

<file path=ppt/slides/_rels/slide1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1.xml"/><Relationship Id="rId1" Type="http://schemas.openxmlformats.org/officeDocument/2006/relationships/slideLayout" Target="../slideLayouts/slideLayout1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17.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1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3.xml"/><Relationship Id="rId1" Type="http://schemas.openxmlformats.org/officeDocument/2006/relationships/slideLayout" Target="../slideLayouts/slideLayout17.xml"/><Relationship Id="rId4" Type="http://schemas.openxmlformats.org/officeDocument/2006/relationships/image" Target="../media/image53.png"/></Relationships>
</file>

<file path=ppt/slides/_rels/slide1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4.xml"/><Relationship Id="rId1" Type="http://schemas.openxmlformats.org/officeDocument/2006/relationships/slideLayout" Target="../slideLayouts/slideLayout17.xml"/><Relationship Id="rId4" Type="http://schemas.openxmlformats.org/officeDocument/2006/relationships/image" Target="../media/image55.png"/></Relationships>
</file>

<file path=ppt/slides/_rels/slide1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5.xml"/><Relationship Id="rId1" Type="http://schemas.openxmlformats.org/officeDocument/2006/relationships/slideLayout" Target="../slideLayouts/slideLayout17.xml"/><Relationship Id="rId4" Type="http://schemas.openxmlformats.org/officeDocument/2006/relationships/image" Target="../media/image57.png"/></Relationships>
</file>

<file path=ppt/slides/_rels/slide1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6.xml"/><Relationship Id="rId1" Type="http://schemas.openxmlformats.org/officeDocument/2006/relationships/slideLayout" Target="../slideLayouts/slideLayout17.xml"/><Relationship Id="rId4" Type="http://schemas.openxmlformats.org/officeDocument/2006/relationships/image" Target="../media/image58.png"/></Relationships>
</file>

<file path=ppt/slides/_rels/slide1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0.xml"/><Relationship Id="rId1" Type="http://schemas.openxmlformats.org/officeDocument/2006/relationships/slideLayout" Target="../slideLayouts/slideLayout17.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2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1.xml"/><Relationship Id="rId1" Type="http://schemas.openxmlformats.org/officeDocument/2006/relationships/slideLayout" Target="../slideLayouts/slideLayout17.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2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2.xml"/><Relationship Id="rId1" Type="http://schemas.openxmlformats.org/officeDocument/2006/relationships/slideLayout" Target="../slideLayouts/slideLayout17.xml"/><Relationship Id="rId4" Type="http://schemas.openxmlformats.org/officeDocument/2006/relationships/image" Target="../media/image71.PNG"/></Relationships>
</file>

<file path=ppt/slides/_rels/slide2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74.svg"/><Relationship Id="rId5" Type="http://schemas.openxmlformats.org/officeDocument/2006/relationships/image" Target="../media/image73.png"/><Relationship Id="rId4" Type="http://schemas.openxmlformats.org/officeDocument/2006/relationships/hyperlink" Target="mailto:projekttilskud@sgav.d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Pladsholder til sidefod 3">
            <a:extLst>
              <a:ext uri="{FF2B5EF4-FFF2-40B4-BE49-F238E27FC236}">
                <a16:creationId xmlns:a16="http://schemas.microsoft.com/office/drawing/2014/main" id="{41FF65A5-3217-4857-B2A9-AF837AAF25B2}"/>
              </a:ext>
            </a:extLst>
          </p:cNvPr>
          <p:cNvSpPr>
            <a:spLocks noGrp="1"/>
          </p:cNvSpPr>
          <p:nvPr>
            <p:ph type="ftr" sz="quarter" idx="11"/>
          </p:nvPr>
        </p:nvSpPr>
        <p:spPr/>
        <p:txBody>
          <a:bodyPr/>
          <a:lstStyle/>
          <a:p>
            <a:r>
              <a:rPr lang="da-DK" dirty="0">
                <a:solidFill>
                  <a:schemeClr val="bg1"/>
                </a:solidFill>
              </a:rPr>
              <a:t>/ Styrelsen for Grøn Arealomlægning og Vandmiljø</a:t>
            </a:r>
          </a:p>
        </p:txBody>
      </p:sp>
      <p:sp>
        <p:nvSpPr>
          <p:cNvPr id="5" name="Pladsholder til slidenummer 4">
            <a:extLst>
              <a:ext uri="{FF2B5EF4-FFF2-40B4-BE49-F238E27FC236}">
                <a16:creationId xmlns:a16="http://schemas.microsoft.com/office/drawing/2014/main" id="{81D58FE3-96F4-47D0-9086-80A394733074}"/>
              </a:ext>
            </a:extLst>
          </p:cNvPr>
          <p:cNvSpPr>
            <a:spLocks noGrp="1"/>
          </p:cNvSpPr>
          <p:nvPr>
            <p:ph type="sldNum" sz="quarter" idx="12"/>
          </p:nvPr>
        </p:nvSpPr>
        <p:spPr>
          <a:xfrm>
            <a:off x="797864" y="6364172"/>
            <a:ext cx="298800" cy="201461"/>
          </a:xfrm>
        </p:spPr>
        <p:txBody>
          <a:bodyPr/>
          <a:lstStyle/>
          <a:p>
            <a:fld id="{667EC89C-17A0-4E64-A6D2-B825673CEEDF}" type="slidenum">
              <a:rPr lang="da-DK" smtClean="0">
                <a:solidFill>
                  <a:schemeClr val="bg1"/>
                </a:solidFill>
              </a:rPr>
              <a:t>1</a:t>
            </a:fld>
            <a:endParaRPr lang="da-DK" dirty="0">
              <a:solidFill>
                <a:schemeClr val="bg1"/>
              </a:solidFill>
            </a:endParaRPr>
          </a:p>
        </p:txBody>
      </p:sp>
      <p:sp>
        <p:nvSpPr>
          <p:cNvPr id="6" name="Pladsholder til dato 5">
            <a:extLst>
              <a:ext uri="{FF2B5EF4-FFF2-40B4-BE49-F238E27FC236}">
                <a16:creationId xmlns:a16="http://schemas.microsoft.com/office/drawing/2014/main" id="{D897ECE4-9EF3-4AE7-9DCC-E53A3DF21DFF}"/>
              </a:ext>
            </a:extLst>
          </p:cNvPr>
          <p:cNvSpPr>
            <a:spLocks noGrp="1"/>
          </p:cNvSpPr>
          <p:nvPr>
            <p:ph type="dt" sz="half" idx="18"/>
          </p:nvPr>
        </p:nvSpPr>
        <p:spPr/>
        <p:txBody>
          <a:bodyPr/>
          <a:lstStyle/>
          <a:p>
            <a:fld id="{32044778-2A19-4DA8-9B0A-439CA6FA4BE4}" type="datetime2">
              <a:rPr lang="da-DK" smtClean="0"/>
              <a:t>6. maj 2025</a:t>
            </a:fld>
            <a:endParaRPr lang="da-DK" dirty="0"/>
          </a:p>
        </p:txBody>
      </p:sp>
      <p:sp>
        <p:nvSpPr>
          <p:cNvPr id="16" name="Pladsholder til tekst 1">
            <a:extLst>
              <a:ext uri="{FF2B5EF4-FFF2-40B4-BE49-F238E27FC236}">
                <a16:creationId xmlns:a16="http://schemas.microsoft.com/office/drawing/2014/main" id="{F1B1EF88-F33A-4B5F-90CF-F8DF6A12A5AB}"/>
              </a:ext>
            </a:extLst>
          </p:cNvPr>
          <p:cNvSpPr txBox="1">
            <a:spLocks/>
          </p:cNvSpPr>
          <p:nvPr/>
        </p:nvSpPr>
        <p:spPr>
          <a:xfrm>
            <a:off x="651600" y="2348880"/>
            <a:ext cx="10267348" cy="1512168"/>
          </a:xfrm>
          <a:prstGeom prst="rect">
            <a:avLst/>
          </a:prstGeom>
        </p:spPr>
        <p:txBody>
          <a:bodyPr>
            <a:normAutofit/>
          </a:bodyPr>
          <a:lstStyle>
            <a:lvl1pPr marL="0" indent="0" algn="l" defTabSz="914400" rtl="0" eaLnBrk="1" latinLnBrk="0" hangingPunct="1">
              <a:lnSpc>
                <a:spcPct val="91000"/>
              </a:lnSpc>
              <a:spcBef>
                <a:spcPts val="0"/>
              </a:spcBef>
              <a:buFont typeface="Arial" panose="020B0604020202020204" pitchFamily="34" charset="0"/>
              <a:buChar char="​"/>
              <a:defRPr sz="2000" b="1" kern="1200">
                <a:solidFill>
                  <a:schemeClr val="tx1"/>
                </a:solidFill>
                <a:latin typeface="+mn-lt"/>
                <a:ea typeface="+mn-ea"/>
                <a:cs typeface="+mn-cs"/>
              </a:defRPr>
            </a:lvl1pPr>
            <a:lvl2pPr marL="216000" indent="-216000" algn="l" defTabSz="914400" rtl="0" eaLnBrk="1" latinLnBrk="0" hangingPunct="1">
              <a:lnSpc>
                <a:spcPct val="91000"/>
              </a:lnSpc>
              <a:spcBef>
                <a:spcPts val="0"/>
              </a:spcBef>
              <a:buFont typeface="Arial" panose="020B0604020202020204" pitchFamily="34" charset="0"/>
              <a:buChar char="•"/>
              <a:defRPr sz="2000" b="1" kern="1200">
                <a:solidFill>
                  <a:schemeClr val="tx1"/>
                </a:solidFill>
                <a:latin typeface="+mn-lt"/>
                <a:ea typeface="+mn-ea"/>
                <a:cs typeface="+mn-cs"/>
              </a:defRPr>
            </a:lvl2pPr>
            <a:lvl3pPr marL="432000" indent="-216000" algn="l" defTabSz="914400" rtl="0" eaLnBrk="1" latinLnBrk="0" hangingPunct="1">
              <a:lnSpc>
                <a:spcPct val="92000"/>
              </a:lnSpc>
              <a:spcBef>
                <a:spcPts val="0"/>
              </a:spcBef>
              <a:buFont typeface="Arial" panose="020B0604020202020204" pitchFamily="34" charset="0"/>
              <a:buChar char="-"/>
              <a:defRPr sz="1800" b="1" kern="1200">
                <a:solidFill>
                  <a:schemeClr val="tx1"/>
                </a:solidFill>
                <a:latin typeface="+mn-lt"/>
                <a:ea typeface="+mn-ea"/>
                <a:cs typeface="+mn-cs"/>
              </a:defRPr>
            </a:lvl3pPr>
            <a:lvl4pPr marL="648000" indent="-216000" algn="l" defTabSz="914400" rtl="0" eaLnBrk="1" latinLnBrk="0" hangingPunct="1">
              <a:lnSpc>
                <a:spcPct val="92000"/>
              </a:lnSpc>
              <a:spcBef>
                <a:spcPts val="0"/>
              </a:spcBef>
              <a:buFont typeface="Arial" panose="020B0604020202020204" pitchFamily="34" charset="0"/>
              <a:buChar char="•"/>
              <a:defRPr sz="1800" b="1" kern="1200">
                <a:solidFill>
                  <a:schemeClr val="tx1"/>
                </a:solidFill>
                <a:latin typeface="+mn-lt"/>
                <a:ea typeface="+mn-ea"/>
                <a:cs typeface="+mn-cs"/>
              </a:defRPr>
            </a:lvl4pPr>
            <a:lvl5pPr marL="864000" indent="-216000" algn="l" defTabSz="914400" rtl="0" eaLnBrk="1" latinLnBrk="0" hangingPunct="1">
              <a:lnSpc>
                <a:spcPct val="92000"/>
              </a:lnSpc>
              <a:spcBef>
                <a:spcPts val="0"/>
              </a:spcBef>
              <a:buFont typeface="Arial" panose="020B0604020202020204" pitchFamily="34" charset="0"/>
              <a:buChar char="-"/>
              <a:defRPr sz="1800" b="1" kern="1200">
                <a:solidFill>
                  <a:schemeClr val="tx1"/>
                </a:solidFill>
                <a:latin typeface="+mn-lt"/>
                <a:ea typeface="+mn-ea"/>
                <a:cs typeface="+mn-cs"/>
              </a:defRPr>
            </a:lvl5pPr>
            <a:lvl6pPr marL="864000" indent="-216000" algn="l" defTabSz="914400" rtl="0" eaLnBrk="1" latinLnBrk="0" hangingPunct="1">
              <a:lnSpc>
                <a:spcPct val="92000"/>
              </a:lnSpc>
              <a:spcBef>
                <a:spcPts val="0"/>
              </a:spcBef>
              <a:buFont typeface="Arial" panose="020B0604020202020204" pitchFamily="34" charset="0"/>
              <a:buChar char="•"/>
              <a:defRPr sz="1800" b="1" kern="1200">
                <a:solidFill>
                  <a:schemeClr val="tx1"/>
                </a:solidFill>
                <a:latin typeface="+mn-lt"/>
                <a:ea typeface="+mn-ea"/>
                <a:cs typeface="+mn-cs"/>
              </a:defRPr>
            </a:lvl6pPr>
            <a:lvl7pPr marL="864000" indent="-216000" algn="l" defTabSz="914400" rtl="0" eaLnBrk="1" latinLnBrk="0" hangingPunct="1">
              <a:lnSpc>
                <a:spcPct val="92000"/>
              </a:lnSpc>
              <a:spcBef>
                <a:spcPts val="0"/>
              </a:spcBef>
              <a:buFont typeface="Arial" panose="020B0604020202020204" pitchFamily="34" charset="0"/>
              <a:buChar char="•"/>
              <a:defRPr sz="1800" b="1" kern="1200">
                <a:solidFill>
                  <a:schemeClr val="tx1"/>
                </a:solidFill>
                <a:latin typeface="+mn-lt"/>
                <a:ea typeface="+mn-ea"/>
                <a:cs typeface="+mn-cs"/>
              </a:defRPr>
            </a:lvl7pPr>
            <a:lvl8pPr marL="864000" indent="-216000" algn="l" defTabSz="914400" rtl="0" eaLnBrk="1" latinLnBrk="0" hangingPunct="1">
              <a:lnSpc>
                <a:spcPct val="92000"/>
              </a:lnSpc>
              <a:spcBef>
                <a:spcPts val="0"/>
              </a:spcBef>
              <a:buFont typeface="Arial" panose="020B0604020202020204" pitchFamily="34" charset="0"/>
              <a:buChar char="•"/>
              <a:defRPr sz="1800" b="1" kern="1200" baseline="0">
                <a:solidFill>
                  <a:schemeClr val="tx1"/>
                </a:solidFill>
                <a:latin typeface="+mn-lt"/>
                <a:ea typeface="+mn-ea"/>
                <a:cs typeface="+mn-cs"/>
              </a:defRPr>
            </a:lvl8pPr>
            <a:lvl9pPr marL="864000" indent="-216000" algn="l" defTabSz="914400" rtl="0" eaLnBrk="1" latinLnBrk="0" hangingPunct="1">
              <a:lnSpc>
                <a:spcPct val="92000"/>
              </a:lnSpc>
              <a:spcBef>
                <a:spcPts val="0"/>
              </a:spcBef>
              <a:buFont typeface="Arial" panose="020B0604020202020204" pitchFamily="34" charset="0"/>
              <a:buChar char="•"/>
              <a:defRPr sz="1800" b="1" kern="1200">
                <a:solidFill>
                  <a:schemeClr val="tx1"/>
                </a:solidFill>
                <a:latin typeface="+mn-lt"/>
                <a:ea typeface="+mn-ea"/>
                <a:cs typeface="+mn-cs"/>
              </a:defRPr>
            </a:lvl9pPr>
          </a:lstStyle>
          <a:p>
            <a:pPr>
              <a:buFont typeface="Arial" panose="020B0604020202020204" pitchFamily="34" charset="0"/>
              <a:buNone/>
            </a:pPr>
            <a:r>
              <a:rPr lang="da-DK" sz="4400" dirty="0">
                <a:solidFill>
                  <a:schemeClr val="bg1"/>
                </a:solidFill>
              </a:rPr>
              <a:t>Sådan laver du en god indberetning</a:t>
            </a:r>
          </a:p>
        </p:txBody>
      </p:sp>
      <p:sp>
        <p:nvSpPr>
          <p:cNvPr id="17" name="Tekstfelt 16">
            <a:extLst>
              <a:ext uri="{FF2B5EF4-FFF2-40B4-BE49-F238E27FC236}">
                <a16:creationId xmlns:a16="http://schemas.microsoft.com/office/drawing/2014/main" id="{1BC43296-868C-45C7-8339-49EF9F820CC5}"/>
              </a:ext>
            </a:extLst>
          </p:cNvPr>
          <p:cNvSpPr txBox="1"/>
          <p:nvPr/>
        </p:nvSpPr>
        <p:spPr>
          <a:xfrm>
            <a:off x="837827" y="3645024"/>
            <a:ext cx="10513169" cy="892552"/>
          </a:xfrm>
          <a:prstGeom prst="rect">
            <a:avLst/>
          </a:prstGeom>
          <a:noFill/>
        </p:spPr>
        <p:txBody>
          <a:bodyPr wrap="square" lIns="0" tIns="0" rIns="0" bIns="0" rtlCol="0">
            <a:spAutoFit/>
          </a:bodyPr>
          <a:lstStyle/>
          <a:p>
            <a:r>
              <a:rPr lang="da-DK" sz="4000" i="1" dirty="0">
                <a:solidFill>
                  <a:schemeClr val="bg1"/>
                </a:solidFill>
              </a:rPr>
              <a:t>Hvad skal du være særligt opmærksom på?</a:t>
            </a:r>
          </a:p>
          <a:p>
            <a:endParaRPr lang="da-DK" dirty="0" err="1"/>
          </a:p>
        </p:txBody>
      </p:sp>
      <p:sp>
        <p:nvSpPr>
          <p:cNvPr id="8" name="Tekstfelt 7">
            <a:extLst>
              <a:ext uri="{FF2B5EF4-FFF2-40B4-BE49-F238E27FC236}">
                <a16:creationId xmlns:a16="http://schemas.microsoft.com/office/drawing/2014/main" id="{495639A3-742B-4137-B71E-A9E852A35C2E}"/>
              </a:ext>
            </a:extLst>
          </p:cNvPr>
          <p:cNvSpPr txBox="1"/>
          <p:nvPr/>
        </p:nvSpPr>
        <p:spPr>
          <a:xfrm>
            <a:off x="9672274" y="6431457"/>
            <a:ext cx="2736304" cy="553998"/>
          </a:xfrm>
          <a:prstGeom prst="rect">
            <a:avLst/>
          </a:prstGeom>
          <a:noFill/>
        </p:spPr>
        <p:txBody>
          <a:bodyPr wrap="square" lIns="0" tIns="0" rIns="0" bIns="0" rtlCol="0">
            <a:spAutoFit/>
          </a:bodyPr>
          <a:lstStyle/>
          <a:p>
            <a:r>
              <a:rPr lang="da-DK" sz="1200" dirty="0">
                <a:solidFill>
                  <a:schemeClr val="bg1"/>
                </a:solidFill>
              </a:rPr>
              <a:t>Guide til biodiversitetsskov 2024. Indberetning</a:t>
            </a:r>
          </a:p>
          <a:p>
            <a:endParaRPr lang="da-DK" sz="1200" dirty="0">
              <a:solidFill>
                <a:schemeClr val="bg1"/>
              </a:solidFill>
            </a:endParaRPr>
          </a:p>
        </p:txBody>
      </p:sp>
    </p:spTree>
    <p:extLst>
      <p:ext uri="{BB962C8B-B14F-4D97-AF65-F5344CB8AC3E}">
        <p14:creationId xmlns:p14="http://schemas.microsoft.com/office/powerpoint/2010/main" val="13865741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slidenummer 4"/>
          <p:cNvSpPr>
            <a:spLocks noGrp="1"/>
          </p:cNvSpPr>
          <p:nvPr>
            <p:ph type="sldNum" sz="quarter" idx="11"/>
          </p:nvPr>
        </p:nvSpPr>
        <p:spPr/>
        <p:txBody>
          <a:bodyPr/>
          <a:lstStyle/>
          <a:p>
            <a:fld id="{D2867307-59E2-4C07-94CC-5050CFB8342C}" type="slidenum">
              <a:rPr lang="da-DK" smtClean="0"/>
              <a:t>2</a:t>
            </a:fld>
            <a:endParaRPr lang="da-DK" dirty="0"/>
          </a:p>
        </p:txBody>
      </p:sp>
      <p:sp>
        <p:nvSpPr>
          <p:cNvPr id="12" name="Pladsholder til sidefod 4"/>
          <p:cNvSpPr>
            <a:spLocks noGrp="1"/>
          </p:cNvSpPr>
          <p:nvPr>
            <p:ph type="ftr" sz="quarter" idx="4294967295"/>
          </p:nvPr>
        </p:nvSpPr>
        <p:spPr>
          <a:xfrm>
            <a:off x="1148399" y="6398800"/>
            <a:ext cx="5652000" cy="201461"/>
          </a:xfrm>
          <a:prstGeom prst="rect">
            <a:avLst/>
          </a:prstGeom>
        </p:spPr>
        <p:txBody>
          <a:bodyPr/>
          <a:lstStyle/>
          <a:p>
            <a:r>
              <a:rPr lang="da-DK"/>
              <a:t>/ Styrelsen for Grøn Arealomlægning og Vandmiljø</a:t>
            </a:r>
            <a:endParaRPr lang="da-DK" dirty="0"/>
          </a:p>
        </p:txBody>
      </p:sp>
      <p:sp>
        <p:nvSpPr>
          <p:cNvPr id="8" name="Titel 1"/>
          <p:cNvSpPr txBox="1">
            <a:spLocks/>
          </p:cNvSpPr>
          <p:nvPr/>
        </p:nvSpPr>
        <p:spPr>
          <a:xfrm>
            <a:off x="247785" y="499082"/>
            <a:ext cx="9309660" cy="812772"/>
          </a:xfrm>
          <a:prstGeom prst="rect">
            <a:avLst/>
          </a:prstGeom>
        </p:spPr>
        <p:txBody>
          <a:bodyPr/>
          <a:lst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a:lstStyle>
          <a:p>
            <a:r>
              <a:rPr lang="da-DK" sz="2800" dirty="0"/>
              <a:t>Søg via Tast selv</a:t>
            </a:r>
          </a:p>
        </p:txBody>
      </p:sp>
      <p:sp>
        <p:nvSpPr>
          <p:cNvPr id="11" name="Rektangel 10"/>
          <p:cNvSpPr/>
          <p:nvPr/>
        </p:nvSpPr>
        <p:spPr>
          <a:xfrm>
            <a:off x="549725" y="2616715"/>
            <a:ext cx="2463699" cy="369332"/>
          </a:xfrm>
          <a:prstGeom prst="rect">
            <a:avLst/>
          </a:prstGeom>
          <a:solidFill>
            <a:schemeClr val="bg2"/>
          </a:solidFill>
          <a:ln>
            <a:solidFill>
              <a:schemeClr val="accent1"/>
            </a:solidFill>
          </a:ln>
        </p:spPr>
        <p:txBody>
          <a:bodyPr wrap="square">
            <a:spAutoFit/>
          </a:bodyPr>
          <a:lstStyle/>
          <a:p>
            <a:r>
              <a:rPr lang="da-DK" b="1" dirty="0"/>
              <a:t>Gå ind på sgav.dk:</a:t>
            </a:r>
          </a:p>
        </p:txBody>
      </p:sp>
      <p:cxnSp>
        <p:nvCxnSpPr>
          <p:cNvPr id="32" name="Lige pilforbindelse 31"/>
          <p:cNvCxnSpPr/>
          <p:nvPr/>
        </p:nvCxnSpPr>
        <p:spPr>
          <a:xfrm>
            <a:off x="4819319" y="4965411"/>
            <a:ext cx="241291" cy="71945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35" name="Afrundet rektangel 34"/>
          <p:cNvSpPr/>
          <p:nvPr/>
        </p:nvSpPr>
        <p:spPr>
          <a:xfrm>
            <a:off x="549725" y="4581128"/>
            <a:ext cx="5904656" cy="1566704"/>
          </a:xfrm>
          <a:prstGeom prst="roundRect">
            <a:avLst/>
          </a:pr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r>
              <a:rPr lang="da-DK" sz="1400" b="1" dirty="0"/>
              <a:t>Tjek din indbakke i Tast selv</a:t>
            </a:r>
          </a:p>
          <a:p>
            <a:pPr marL="285750" indent="-285750">
              <a:buFont typeface="Arial" panose="020B0604020202020204" pitchFamily="34" charset="0"/>
              <a:buChar char="•"/>
            </a:pPr>
            <a:r>
              <a:rPr lang="da-DK" sz="1400" dirty="0"/>
              <a:t>Alle breve fra os sender vi til din indbakke i Tast selv. </a:t>
            </a:r>
          </a:p>
          <a:p>
            <a:pPr marL="285750" indent="-285750">
              <a:buFont typeface="Arial" panose="020B0604020202020204" pitchFamily="34" charset="0"/>
              <a:buChar char="•"/>
            </a:pPr>
            <a:r>
              <a:rPr lang="da-DK" sz="1400" dirty="0"/>
              <a:t>Vi sender en notifikation via sms eller e-mail, når der er brev til dig.</a:t>
            </a:r>
          </a:p>
          <a:p>
            <a:pPr marL="285750" indent="-285750">
              <a:buFont typeface="Arial" panose="020B0604020202020204" pitchFamily="34" charset="0"/>
              <a:buChar char="•"/>
            </a:pPr>
            <a:r>
              <a:rPr lang="da-DK" sz="1400" dirty="0"/>
              <a:t>Log ind i Tast selv for at få adgang til indbakken.</a:t>
            </a:r>
          </a:p>
        </p:txBody>
      </p:sp>
      <p:pic>
        <p:nvPicPr>
          <p:cNvPr id="38" name="Billed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12094" y="4637585"/>
            <a:ext cx="1530790" cy="1530790"/>
          </a:xfrm>
          <a:prstGeom prst="rect">
            <a:avLst/>
          </a:prstGeom>
        </p:spPr>
      </p:pic>
      <p:pic>
        <p:nvPicPr>
          <p:cNvPr id="39" name="Billed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14204" y="5031832"/>
            <a:ext cx="1116000" cy="1116000"/>
          </a:xfrm>
          <a:prstGeom prst="rect">
            <a:avLst/>
          </a:prstGeom>
        </p:spPr>
      </p:pic>
      <p:sp>
        <p:nvSpPr>
          <p:cNvPr id="2" name="Pladsholder til dato 1">
            <a:extLst>
              <a:ext uri="{FF2B5EF4-FFF2-40B4-BE49-F238E27FC236}">
                <a16:creationId xmlns:a16="http://schemas.microsoft.com/office/drawing/2014/main" id="{34994900-521A-4219-A28E-6B4D2908EA45}"/>
              </a:ext>
            </a:extLst>
          </p:cNvPr>
          <p:cNvSpPr>
            <a:spLocks noGrp="1"/>
          </p:cNvSpPr>
          <p:nvPr>
            <p:ph type="dt" sz="half" idx="12"/>
          </p:nvPr>
        </p:nvSpPr>
        <p:spPr/>
        <p:txBody>
          <a:bodyPr/>
          <a:lstStyle/>
          <a:p>
            <a:fld id="{86FD92D6-BC92-4B15-BD62-ECC5F88AEF93}" type="datetime2">
              <a:rPr lang="da-DK" smtClean="0"/>
              <a:t>6. maj 2025</a:t>
            </a:fld>
            <a:endParaRPr lang="da-DK" dirty="0"/>
          </a:p>
        </p:txBody>
      </p:sp>
      <p:sp>
        <p:nvSpPr>
          <p:cNvPr id="19" name="Tekstfelt 18">
            <a:extLst>
              <a:ext uri="{FF2B5EF4-FFF2-40B4-BE49-F238E27FC236}">
                <a16:creationId xmlns:a16="http://schemas.microsoft.com/office/drawing/2014/main" id="{1E90CDEA-B6AC-4005-B851-7004CDB20DD1}"/>
              </a:ext>
            </a:extLst>
          </p:cNvPr>
          <p:cNvSpPr txBox="1"/>
          <p:nvPr/>
        </p:nvSpPr>
        <p:spPr>
          <a:xfrm>
            <a:off x="9672274" y="6431457"/>
            <a:ext cx="2736304" cy="553998"/>
          </a:xfrm>
          <a:prstGeom prst="rect">
            <a:avLst/>
          </a:prstGeom>
          <a:noFill/>
        </p:spPr>
        <p:txBody>
          <a:bodyPr wrap="square" lIns="0" tIns="0" rIns="0" bIns="0" rtlCol="0">
            <a:spAutoFit/>
          </a:bodyPr>
          <a:lstStyle/>
          <a:p>
            <a:r>
              <a:rPr lang="da-DK" sz="1200" dirty="0"/>
              <a:t>Guide til biodiversitetsskov 2024.</a:t>
            </a:r>
          </a:p>
          <a:p>
            <a:r>
              <a:rPr lang="da-DK" sz="1200" dirty="0"/>
              <a:t>Indberetning</a:t>
            </a:r>
          </a:p>
          <a:p>
            <a:endParaRPr lang="da-DK" sz="1200" dirty="0"/>
          </a:p>
        </p:txBody>
      </p:sp>
      <p:pic>
        <p:nvPicPr>
          <p:cNvPr id="4" name="Billede 3">
            <a:extLst>
              <a:ext uri="{FF2B5EF4-FFF2-40B4-BE49-F238E27FC236}">
                <a16:creationId xmlns:a16="http://schemas.microsoft.com/office/drawing/2014/main" id="{8E2F8C34-CD03-47DC-A778-9352011EB755}"/>
              </a:ext>
            </a:extLst>
          </p:cNvPr>
          <p:cNvPicPr>
            <a:picLocks noChangeAspect="1"/>
          </p:cNvPicPr>
          <p:nvPr/>
        </p:nvPicPr>
        <p:blipFill>
          <a:blip r:embed="rId5"/>
          <a:stretch>
            <a:fillRect/>
          </a:stretch>
        </p:blipFill>
        <p:spPr>
          <a:xfrm>
            <a:off x="3502053" y="361223"/>
            <a:ext cx="8286750" cy="1790700"/>
          </a:xfrm>
          <a:prstGeom prst="rect">
            <a:avLst/>
          </a:prstGeom>
        </p:spPr>
      </p:pic>
      <p:sp>
        <p:nvSpPr>
          <p:cNvPr id="13" name="Ellipse 12"/>
          <p:cNvSpPr/>
          <p:nvPr/>
        </p:nvSpPr>
        <p:spPr>
          <a:xfrm>
            <a:off x="4430860" y="494641"/>
            <a:ext cx="776917" cy="356240"/>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dirty="0" err="1"/>
          </a:p>
        </p:txBody>
      </p:sp>
      <p:cxnSp>
        <p:nvCxnSpPr>
          <p:cNvPr id="16" name="Lige pilforbindelse 15"/>
          <p:cNvCxnSpPr>
            <a:cxnSpLocks/>
          </p:cNvCxnSpPr>
          <p:nvPr/>
        </p:nvCxnSpPr>
        <p:spPr>
          <a:xfrm flipV="1">
            <a:off x="2061964" y="825768"/>
            <a:ext cx="2468864" cy="1790947"/>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20" name="Rektangel 19">
            <a:extLst>
              <a:ext uri="{FF2B5EF4-FFF2-40B4-BE49-F238E27FC236}">
                <a16:creationId xmlns:a16="http://schemas.microsoft.com/office/drawing/2014/main" id="{40DE8F50-0C2E-4684-9E62-40A528CA4F34}"/>
              </a:ext>
            </a:extLst>
          </p:cNvPr>
          <p:cNvSpPr/>
          <p:nvPr/>
        </p:nvSpPr>
        <p:spPr>
          <a:xfrm>
            <a:off x="549725" y="3147273"/>
            <a:ext cx="2463699" cy="369332"/>
          </a:xfrm>
          <a:prstGeom prst="rect">
            <a:avLst/>
          </a:prstGeom>
          <a:solidFill>
            <a:schemeClr val="bg2"/>
          </a:solidFill>
          <a:ln>
            <a:solidFill>
              <a:schemeClr val="accent1"/>
            </a:solidFill>
          </a:ln>
        </p:spPr>
        <p:txBody>
          <a:bodyPr wrap="square">
            <a:spAutoFit/>
          </a:bodyPr>
          <a:lstStyle/>
          <a:p>
            <a:r>
              <a:rPr lang="da-DK" b="1" dirty="0"/>
              <a:t>Tryk på Log på:</a:t>
            </a:r>
          </a:p>
        </p:txBody>
      </p:sp>
      <p:sp>
        <p:nvSpPr>
          <p:cNvPr id="14" name="Ellipse 13"/>
          <p:cNvSpPr/>
          <p:nvPr/>
        </p:nvSpPr>
        <p:spPr>
          <a:xfrm>
            <a:off x="10467929" y="1312034"/>
            <a:ext cx="1320873" cy="532789"/>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dirty="0" err="1"/>
          </a:p>
        </p:txBody>
      </p:sp>
      <p:cxnSp>
        <p:nvCxnSpPr>
          <p:cNvPr id="17" name="Lige pilforbindelse 16"/>
          <p:cNvCxnSpPr>
            <a:cxnSpLocks/>
            <a:stCxn id="20" idx="3"/>
          </p:cNvCxnSpPr>
          <p:nvPr/>
        </p:nvCxnSpPr>
        <p:spPr>
          <a:xfrm flipV="1">
            <a:off x="3013424" y="1578429"/>
            <a:ext cx="7454505" cy="175351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pic>
        <p:nvPicPr>
          <p:cNvPr id="15" name="Billede 14">
            <a:extLst>
              <a:ext uri="{FF2B5EF4-FFF2-40B4-BE49-F238E27FC236}">
                <a16:creationId xmlns:a16="http://schemas.microsoft.com/office/drawing/2014/main" id="{CC5B670F-A0E5-4FF9-97D8-8236A9A1FDE3}"/>
              </a:ext>
            </a:extLst>
          </p:cNvPr>
          <p:cNvPicPr>
            <a:picLocks noChangeAspect="1"/>
          </p:cNvPicPr>
          <p:nvPr/>
        </p:nvPicPr>
        <p:blipFill>
          <a:blip r:embed="rId6"/>
          <a:stretch>
            <a:fillRect/>
          </a:stretch>
        </p:blipFill>
        <p:spPr>
          <a:xfrm>
            <a:off x="5111138" y="2359541"/>
            <a:ext cx="6680034" cy="2019174"/>
          </a:xfrm>
          <a:prstGeom prst="rect">
            <a:avLst/>
          </a:prstGeom>
        </p:spPr>
      </p:pic>
      <p:sp>
        <p:nvSpPr>
          <p:cNvPr id="25" name="Rektangel 24">
            <a:extLst>
              <a:ext uri="{FF2B5EF4-FFF2-40B4-BE49-F238E27FC236}">
                <a16:creationId xmlns:a16="http://schemas.microsoft.com/office/drawing/2014/main" id="{3EEC8570-FD25-4F25-95FC-A4DF4048CC0F}"/>
              </a:ext>
            </a:extLst>
          </p:cNvPr>
          <p:cNvSpPr/>
          <p:nvPr/>
        </p:nvSpPr>
        <p:spPr>
          <a:xfrm>
            <a:off x="549725" y="3719018"/>
            <a:ext cx="2463699" cy="369332"/>
          </a:xfrm>
          <a:prstGeom prst="rect">
            <a:avLst/>
          </a:prstGeom>
          <a:solidFill>
            <a:schemeClr val="bg2"/>
          </a:solidFill>
          <a:ln>
            <a:solidFill>
              <a:schemeClr val="accent1"/>
            </a:solidFill>
          </a:ln>
        </p:spPr>
        <p:txBody>
          <a:bodyPr wrap="square">
            <a:spAutoFit/>
          </a:bodyPr>
          <a:lstStyle/>
          <a:p>
            <a:r>
              <a:rPr lang="da-DK" b="1" dirty="0"/>
              <a:t>Tryk på Tast selv:</a:t>
            </a:r>
          </a:p>
        </p:txBody>
      </p:sp>
      <p:cxnSp>
        <p:nvCxnSpPr>
          <p:cNvPr id="26" name="Lige pilforbindelse 25">
            <a:extLst>
              <a:ext uri="{FF2B5EF4-FFF2-40B4-BE49-F238E27FC236}">
                <a16:creationId xmlns:a16="http://schemas.microsoft.com/office/drawing/2014/main" id="{9E03C340-1211-4635-AE5A-C391CAC6784B}"/>
              </a:ext>
            </a:extLst>
          </p:cNvPr>
          <p:cNvCxnSpPr>
            <a:cxnSpLocks/>
          </p:cNvCxnSpPr>
          <p:nvPr/>
        </p:nvCxnSpPr>
        <p:spPr>
          <a:xfrm>
            <a:off x="3013423" y="3938784"/>
            <a:ext cx="5391026" cy="46272"/>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27" name="Ellipse 26">
            <a:extLst>
              <a:ext uri="{FF2B5EF4-FFF2-40B4-BE49-F238E27FC236}">
                <a16:creationId xmlns:a16="http://schemas.microsoft.com/office/drawing/2014/main" id="{6A5FE56B-6486-4D0C-B39B-FBA01F2BB48E}"/>
              </a:ext>
            </a:extLst>
          </p:cNvPr>
          <p:cNvSpPr/>
          <p:nvPr/>
        </p:nvSpPr>
        <p:spPr>
          <a:xfrm>
            <a:off x="8404449" y="3739067"/>
            <a:ext cx="1320873" cy="532789"/>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dirty="0" err="1"/>
          </a:p>
        </p:txBody>
      </p:sp>
    </p:spTree>
    <p:extLst>
      <p:ext uri="{BB962C8B-B14F-4D97-AF65-F5344CB8AC3E}">
        <p14:creationId xmlns:p14="http://schemas.microsoft.com/office/powerpoint/2010/main" val="1856181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slidenummer 4"/>
          <p:cNvSpPr>
            <a:spLocks noGrp="1"/>
          </p:cNvSpPr>
          <p:nvPr>
            <p:ph type="sldNum" sz="quarter" idx="11"/>
          </p:nvPr>
        </p:nvSpPr>
        <p:spPr/>
        <p:txBody>
          <a:bodyPr/>
          <a:lstStyle/>
          <a:p>
            <a:fld id="{D2867307-59E2-4C07-94CC-5050CFB8342C}" type="slidenum">
              <a:rPr lang="da-DK" smtClean="0"/>
              <a:t>3</a:t>
            </a:fld>
            <a:endParaRPr lang="da-DK" dirty="0"/>
          </a:p>
        </p:txBody>
      </p:sp>
      <p:sp>
        <p:nvSpPr>
          <p:cNvPr id="12" name="Pladsholder til sidefod 4"/>
          <p:cNvSpPr>
            <a:spLocks noGrp="1"/>
          </p:cNvSpPr>
          <p:nvPr>
            <p:ph type="ftr" sz="quarter" idx="4294967295"/>
          </p:nvPr>
        </p:nvSpPr>
        <p:spPr>
          <a:xfrm>
            <a:off x="1148399" y="6398800"/>
            <a:ext cx="5652000" cy="201461"/>
          </a:xfrm>
          <a:prstGeom prst="rect">
            <a:avLst/>
          </a:prstGeom>
        </p:spPr>
        <p:txBody>
          <a:bodyPr/>
          <a:lstStyle/>
          <a:p>
            <a:r>
              <a:rPr lang="da-DK"/>
              <a:t>/ Styrelsen for Grøn Arealomlægning og Vandmiljø</a:t>
            </a:r>
            <a:endParaRPr lang="da-DK" dirty="0"/>
          </a:p>
        </p:txBody>
      </p:sp>
      <p:sp>
        <p:nvSpPr>
          <p:cNvPr id="8" name="Titel 1"/>
          <p:cNvSpPr txBox="1">
            <a:spLocks/>
          </p:cNvSpPr>
          <p:nvPr/>
        </p:nvSpPr>
        <p:spPr>
          <a:xfrm>
            <a:off x="413468" y="967745"/>
            <a:ext cx="9309660" cy="812772"/>
          </a:xfrm>
          <a:prstGeom prst="rect">
            <a:avLst/>
          </a:prstGeom>
        </p:spPr>
        <p:txBody>
          <a:bodyPr/>
          <a:lst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a:lstStyle>
          <a:p>
            <a:r>
              <a:rPr lang="da-DK" sz="2800" dirty="0"/>
              <a:t>Søg via Tast selv</a:t>
            </a:r>
          </a:p>
        </p:txBody>
      </p:sp>
      <p:pic>
        <p:nvPicPr>
          <p:cNvPr id="6" name="Billed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111296">
            <a:off x="10183285" y="396424"/>
            <a:ext cx="1508687" cy="1507963"/>
          </a:xfrm>
          <a:prstGeom prst="rect">
            <a:avLst/>
          </a:prstGeom>
        </p:spPr>
      </p:pic>
      <p:sp>
        <p:nvSpPr>
          <p:cNvPr id="3" name="Tekstfelt 2"/>
          <p:cNvSpPr txBox="1"/>
          <p:nvPr/>
        </p:nvSpPr>
        <p:spPr>
          <a:xfrm>
            <a:off x="544811" y="2399715"/>
            <a:ext cx="4973538" cy="2492990"/>
          </a:xfrm>
          <a:prstGeom prst="rect">
            <a:avLst/>
          </a:prstGeom>
          <a:noFill/>
        </p:spPr>
        <p:txBody>
          <a:bodyPr wrap="square" lIns="0" tIns="0" rIns="0" bIns="0" rtlCol="0">
            <a:spAutoFit/>
          </a:bodyPr>
          <a:lstStyle/>
          <a:p>
            <a:r>
              <a:rPr lang="da-DK" sz="2000" b="1" dirty="0"/>
              <a:t>Når du er logget ind:</a:t>
            </a:r>
            <a:br>
              <a:rPr lang="da-DK" sz="2000" b="1" dirty="0"/>
            </a:br>
            <a:endParaRPr lang="da-DK" sz="2000" b="1" dirty="0"/>
          </a:p>
          <a:p>
            <a:pPr marL="457200" indent="-457200">
              <a:buFont typeface="+mj-lt"/>
              <a:buAutoNum type="arabicPeriod"/>
            </a:pPr>
            <a:r>
              <a:rPr lang="da-DK" sz="2000" b="1" dirty="0"/>
              <a:t>Find ”Ansøg og indberet”</a:t>
            </a:r>
          </a:p>
          <a:p>
            <a:pPr marL="457200" indent="-457200">
              <a:buFont typeface="+mj-lt"/>
              <a:buAutoNum type="arabicPeriod"/>
            </a:pPr>
            <a:endParaRPr lang="da-DK" sz="800" b="1" dirty="0"/>
          </a:p>
          <a:p>
            <a:pPr marL="457200" indent="-457200">
              <a:buFont typeface="+mj-lt"/>
              <a:buAutoNum type="arabicPeriod"/>
            </a:pPr>
            <a:endParaRPr lang="da-DK" sz="800" b="1" dirty="0"/>
          </a:p>
          <a:p>
            <a:pPr marL="457200" indent="-457200">
              <a:buFont typeface="+mj-lt"/>
              <a:buAutoNum type="arabicPeriod"/>
            </a:pPr>
            <a:r>
              <a:rPr lang="da-DK" sz="2000" b="1" dirty="0"/>
              <a:t>Find dit Skemanavn (BIOSKOV2024_Udbetaling)</a:t>
            </a:r>
          </a:p>
          <a:p>
            <a:pPr marL="457200" indent="-457200">
              <a:buFont typeface="+mj-lt"/>
              <a:buAutoNum type="arabicPeriod"/>
            </a:pPr>
            <a:endParaRPr lang="da-DK" sz="800" b="1" dirty="0"/>
          </a:p>
          <a:p>
            <a:pPr marL="457200" indent="-457200">
              <a:buFont typeface="+mj-lt"/>
              <a:buAutoNum type="arabicPeriod"/>
            </a:pPr>
            <a:r>
              <a:rPr lang="da-DK" sz="2000" b="1" dirty="0"/>
              <a:t>Dobbeltklik på dit Skemanavn</a:t>
            </a:r>
            <a:endParaRPr lang="da-DK" dirty="0"/>
          </a:p>
          <a:p>
            <a:endParaRPr lang="da-DK" dirty="0"/>
          </a:p>
        </p:txBody>
      </p:sp>
      <p:sp>
        <p:nvSpPr>
          <p:cNvPr id="7" name="Pladsholder til dato 6">
            <a:extLst>
              <a:ext uri="{FF2B5EF4-FFF2-40B4-BE49-F238E27FC236}">
                <a16:creationId xmlns:a16="http://schemas.microsoft.com/office/drawing/2014/main" id="{2EE86AB4-CDDB-4F01-9948-03F0980252FD}"/>
              </a:ext>
            </a:extLst>
          </p:cNvPr>
          <p:cNvSpPr>
            <a:spLocks noGrp="1"/>
          </p:cNvSpPr>
          <p:nvPr>
            <p:ph type="dt" sz="half" idx="12"/>
          </p:nvPr>
        </p:nvSpPr>
        <p:spPr/>
        <p:txBody>
          <a:bodyPr/>
          <a:lstStyle/>
          <a:p>
            <a:fld id="{A6B13FD6-AF01-4A67-9B22-9DAE0FB6B5AE}" type="datetime2">
              <a:rPr lang="da-DK" smtClean="0"/>
              <a:t>6. maj 2025</a:t>
            </a:fld>
            <a:endParaRPr lang="da-DK" dirty="0"/>
          </a:p>
        </p:txBody>
      </p:sp>
      <p:sp>
        <p:nvSpPr>
          <p:cNvPr id="14" name="Tekstfelt 13">
            <a:extLst>
              <a:ext uri="{FF2B5EF4-FFF2-40B4-BE49-F238E27FC236}">
                <a16:creationId xmlns:a16="http://schemas.microsoft.com/office/drawing/2014/main" id="{94F520C9-B534-459B-A85E-8D4C53F81B3D}"/>
              </a:ext>
            </a:extLst>
          </p:cNvPr>
          <p:cNvSpPr txBox="1"/>
          <p:nvPr/>
        </p:nvSpPr>
        <p:spPr>
          <a:xfrm>
            <a:off x="9672274" y="6431457"/>
            <a:ext cx="2736304" cy="553998"/>
          </a:xfrm>
          <a:prstGeom prst="rect">
            <a:avLst/>
          </a:prstGeom>
          <a:noFill/>
        </p:spPr>
        <p:txBody>
          <a:bodyPr wrap="square" lIns="0" tIns="0" rIns="0" bIns="0" rtlCol="0">
            <a:spAutoFit/>
          </a:bodyPr>
          <a:lstStyle/>
          <a:p>
            <a:r>
              <a:rPr lang="da-DK" sz="1200" dirty="0"/>
              <a:t>Guide til biodiversitetsskov 2024.</a:t>
            </a:r>
          </a:p>
          <a:p>
            <a:r>
              <a:rPr lang="da-DK" sz="1200" dirty="0"/>
              <a:t>Indberetning</a:t>
            </a:r>
          </a:p>
          <a:p>
            <a:endParaRPr lang="da-DK" sz="1200" dirty="0"/>
          </a:p>
        </p:txBody>
      </p:sp>
      <p:pic>
        <p:nvPicPr>
          <p:cNvPr id="1027" name="Billede 1" descr="image001">
            <a:extLst>
              <a:ext uri="{FF2B5EF4-FFF2-40B4-BE49-F238E27FC236}">
                <a16:creationId xmlns:a16="http://schemas.microsoft.com/office/drawing/2014/main" id="{4920BA86-98BD-4047-BDEB-A1DB70EA44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7019" y="2104961"/>
            <a:ext cx="5658084" cy="3034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Lige pilforbindelse 14"/>
          <p:cNvCxnSpPr>
            <a:cxnSpLocks/>
          </p:cNvCxnSpPr>
          <p:nvPr/>
        </p:nvCxnSpPr>
        <p:spPr>
          <a:xfrm flipV="1">
            <a:off x="4150196" y="2550614"/>
            <a:ext cx="3312368" cy="60936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0" name="Lige pilforbindelse 19"/>
          <p:cNvCxnSpPr>
            <a:cxnSpLocks/>
          </p:cNvCxnSpPr>
          <p:nvPr/>
        </p:nvCxnSpPr>
        <p:spPr>
          <a:xfrm>
            <a:off x="4440340" y="4008246"/>
            <a:ext cx="2878208" cy="932922"/>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440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sidefod 3">
            <a:extLst>
              <a:ext uri="{FF2B5EF4-FFF2-40B4-BE49-F238E27FC236}">
                <a16:creationId xmlns:a16="http://schemas.microsoft.com/office/drawing/2014/main" id="{328595F6-36F9-4C95-8B5B-6E061E1733A5}"/>
              </a:ext>
            </a:extLst>
          </p:cNvPr>
          <p:cNvSpPr>
            <a:spLocks noGrp="1"/>
          </p:cNvSpPr>
          <p:nvPr>
            <p:ph type="ftr" sz="quarter" idx="10"/>
          </p:nvPr>
        </p:nvSpPr>
        <p:spPr/>
        <p:txBody>
          <a:bodyPr/>
          <a:lstStyle/>
          <a:p>
            <a:r>
              <a:rPr lang="da-DK"/>
              <a:t>/ Styrelsen for Grøn Arealomlægning og Vandmiljø</a:t>
            </a:r>
            <a:endParaRPr lang="da-DK" dirty="0"/>
          </a:p>
        </p:txBody>
      </p:sp>
      <p:sp>
        <p:nvSpPr>
          <p:cNvPr id="5" name="Pladsholder til slidenummer 4">
            <a:extLst>
              <a:ext uri="{FF2B5EF4-FFF2-40B4-BE49-F238E27FC236}">
                <a16:creationId xmlns:a16="http://schemas.microsoft.com/office/drawing/2014/main" id="{49FE0EF2-269F-42E3-B277-E90BC6AB4E25}"/>
              </a:ext>
            </a:extLst>
          </p:cNvPr>
          <p:cNvSpPr>
            <a:spLocks noGrp="1"/>
          </p:cNvSpPr>
          <p:nvPr>
            <p:ph type="sldNum" sz="quarter" idx="11"/>
          </p:nvPr>
        </p:nvSpPr>
        <p:spPr/>
        <p:txBody>
          <a:bodyPr/>
          <a:lstStyle/>
          <a:p>
            <a:fld id="{667EC89C-17A0-4E64-A6D2-B825673CEEDF}" type="slidenum">
              <a:rPr lang="da-DK" smtClean="0"/>
              <a:pPr/>
              <a:t>4</a:t>
            </a:fld>
            <a:endParaRPr lang="da-DK" dirty="0"/>
          </a:p>
        </p:txBody>
      </p:sp>
      <p:sp>
        <p:nvSpPr>
          <p:cNvPr id="6" name="Ellipse 5">
            <a:extLst>
              <a:ext uri="{FF2B5EF4-FFF2-40B4-BE49-F238E27FC236}">
                <a16:creationId xmlns:a16="http://schemas.microsoft.com/office/drawing/2014/main" id="{97EDF1F7-139A-42A9-833E-3CE984D503BA}"/>
              </a:ext>
            </a:extLst>
          </p:cNvPr>
          <p:cNvSpPr/>
          <p:nvPr/>
        </p:nvSpPr>
        <p:spPr>
          <a:xfrm>
            <a:off x="4294212" y="2492896"/>
            <a:ext cx="1944216" cy="432048"/>
          </a:xfrm>
          <a:prstGeom prst="ellipse">
            <a:avLst/>
          </a:pr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dirty="0" err="1"/>
          </a:p>
        </p:txBody>
      </p:sp>
      <p:sp>
        <p:nvSpPr>
          <p:cNvPr id="2" name="Pladsholder til dato 1">
            <a:extLst>
              <a:ext uri="{FF2B5EF4-FFF2-40B4-BE49-F238E27FC236}">
                <a16:creationId xmlns:a16="http://schemas.microsoft.com/office/drawing/2014/main" id="{69B3D693-ECC1-49E3-A3BF-C1319704DA79}"/>
              </a:ext>
            </a:extLst>
          </p:cNvPr>
          <p:cNvSpPr>
            <a:spLocks noGrp="1"/>
          </p:cNvSpPr>
          <p:nvPr>
            <p:ph type="dt" sz="half" idx="12"/>
          </p:nvPr>
        </p:nvSpPr>
        <p:spPr/>
        <p:txBody>
          <a:bodyPr/>
          <a:lstStyle/>
          <a:p>
            <a:fld id="{6FDC8B85-177C-4D1E-AD14-C72DD4D15CBC}" type="datetime2">
              <a:rPr lang="da-DK" smtClean="0"/>
              <a:t>6. maj 2025</a:t>
            </a:fld>
            <a:endParaRPr lang="da-DK" dirty="0"/>
          </a:p>
        </p:txBody>
      </p:sp>
      <p:sp>
        <p:nvSpPr>
          <p:cNvPr id="11" name="Tekstfelt 10">
            <a:extLst>
              <a:ext uri="{FF2B5EF4-FFF2-40B4-BE49-F238E27FC236}">
                <a16:creationId xmlns:a16="http://schemas.microsoft.com/office/drawing/2014/main" id="{9F2706B8-00E3-4685-AF4B-EBAD7534416C}"/>
              </a:ext>
            </a:extLst>
          </p:cNvPr>
          <p:cNvSpPr txBox="1"/>
          <p:nvPr/>
        </p:nvSpPr>
        <p:spPr>
          <a:xfrm>
            <a:off x="9672274" y="6431457"/>
            <a:ext cx="2736304" cy="553998"/>
          </a:xfrm>
          <a:prstGeom prst="rect">
            <a:avLst/>
          </a:prstGeom>
          <a:noFill/>
        </p:spPr>
        <p:txBody>
          <a:bodyPr wrap="square" lIns="0" tIns="0" rIns="0" bIns="0" rtlCol="0">
            <a:spAutoFit/>
          </a:bodyPr>
          <a:lstStyle/>
          <a:p>
            <a:r>
              <a:rPr lang="da-DK" sz="1200" dirty="0"/>
              <a:t>Guide til biodiversitetsskov 2024.</a:t>
            </a:r>
          </a:p>
          <a:p>
            <a:r>
              <a:rPr lang="da-DK" sz="1200" dirty="0"/>
              <a:t>Indberetning</a:t>
            </a:r>
          </a:p>
          <a:p>
            <a:endParaRPr lang="da-DK" sz="1200" dirty="0"/>
          </a:p>
        </p:txBody>
      </p:sp>
      <p:pic>
        <p:nvPicPr>
          <p:cNvPr id="10" name="Billede 9">
            <a:extLst>
              <a:ext uri="{FF2B5EF4-FFF2-40B4-BE49-F238E27FC236}">
                <a16:creationId xmlns:a16="http://schemas.microsoft.com/office/drawing/2014/main" id="{91846DFA-E301-48D2-AF02-C7998EF8DAE7}"/>
              </a:ext>
            </a:extLst>
          </p:cNvPr>
          <p:cNvPicPr/>
          <p:nvPr/>
        </p:nvPicPr>
        <p:blipFill>
          <a:blip r:embed="rId3"/>
          <a:stretch>
            <a:fillRect/>
          </a:stretch>
        </p:blipFill>
        <p:spPr>
          <a:xfrm>
            <a:off x="817201" y="944724"/>
            <a:ext cx="9813716" cy="4572508"/>
          </a:xfrm>
          <a:prstGeom prst="rect">
            <a:avLst/>
          </a:prstGeom>
        </p:spPr>
      </p:pic>
      <p:sp>
        <p:nvSpPr>
          <p:cNvPr id="7" name="Ellipse 6">
            <a:extLst>
              <a:ext uri="{FF2B5EF4-FFF2-40B4-BE49-F238E27FC236}">
                <a16:creationId xmlns:a16="http://schemas.microsoft.com/office/drawing/2014/main" id="{3822E4D9-6622-4496-A5DD-529CA48AD6AB}"/>
              </a:ext>
            </a:extLst>
          </p:cNvPr>
          <p:cNvSpPr/>
          <p:nvPr/>
        </p:nvSpPr>
        <p:spPr>
          <a:xfrm>
            <a:off x="621804" y="2780928"/>
            <a:ext cx="9039837" cy="576064"/>
          </a:xfrm>
          <a:prstGeom prst="ellipse">
            <a:avLst/>
          </a:pr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dirty="0" err="1"/>
          </a:p>
        </p:txBody>
      </p:sp>
      <p:sp>
        <p:nvSpPr>
          <p:cNvPr id="12" name="Ellipse 11">
            <a:extLst>
              <a:ext uri="{FF2B5EF4-FFF2-40B4-BE49-F238E27FC236}">
                <a16:creationId xmlns:a16="http://schemas.microsoft.com/office/drawing/2014/main" id="{240D0DC5-CF0A-43D6-9247-BDCC8318FED8}"/>
              </a:ext>
            </a:extLst>
          </p:cNvPr>
          <p:cNvSpPr/>
          <p:nvPr/>
        </p:nvSpPr>
        <p:spPr>
          <a:xfrm>
            <a:off x="4150196" y="2060848"/>
            <a:ext cx="2307754" cy="576064"/>
          </a:xfrm>
          <a:prstGeom prst="ellipse">
            <a:avLst/>
          </a:pr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dirty="0" err="1"/>
          </a:p>
        </p:txBody>
      </p:sp>
    </p:spTree>
    <p:extLst>
      <p:ext uri="{BB962C8B-B14F-4D97-AF65-F5344CB8AC3E}">
        <p14:creationId xmlns:p14="http://schemas.microsoft.com/office/powerpoint/2010/main" val="39304206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slidenummer 4"/>
          <p:cNvSpPr>
            <a:spLocks noGrp="1"/>
          </p:cNvSpPr>
          <p:nvPr>
            <p:ph type="sldNum" sz="quarter" idx="11"/>
          </p:nvPr>
        </p:nvSpPr>
        <p:spPr/>
        <p:txBody>
          <a:bodyPr/>
          <a:lstStyle/>
          <a:p>
            <a:fld id="{D2867307-59E2-4C07-94CC-5050CFB8342C}" type="slidenum">
              <a:rPr lang="da-DK" smtClean="0"/>
              <a:t>5</a:t>
            </a:fld>
            <a:endParaRPr lang="da-DK" dirty="0"/>
          </a:p>
        </p:txBody>
      </p:sp>
      <p:sp>
        <p:nvSpPr>
          <p:cNvPr id="12" name="Pladsholder til sidefod 4"/>
          <p:cNvSpPr>
            <a:spLocks noGrp="1"/>
          </p:cNvSpPr>
          <p:nvPr>
            <p:ph type="ftr" sz="quarter" idx="4294967295"/>
          </p:nvPr>
        </p:nvSpPr>
        <p:spPr>
          <a:xfrm>
            <a:off x="1148399" y="6398800"/>
            <a:ext cx="5652000" cy="201461"/>
          </a:xfrm>
          <a:prstGeom prst="rect">
            <a:avLst/>
          </a:prstGeom>
        </p:spPr>
        <p:txBody>
          <a:bodyPr/>
          <a:lstStyle/>
          <a:p>
            <a:r>
              <a:rPr lang="da-DK"/>
              <a:t>/ Styrelsen for Grøn Arealomlægning og Vandmiljø</a:t>
            </a:r>
            <a:endParaRPr lang="da-DK" dirty="0"/>
          </a:p>
        </p:txBody>
      </p:sp>
      <p:sp>
        <p:nvSpPr>
          <p:cNvPr id="9" name="Titel 1"/>
          <p:cNvSpPr txBox="1">
            <a:spLocks/>
          </p:cNvSpPr>
          <p:nvPr/>
        </p:nvSpPr>
        <p:spPr>
          <a:xfrm>
            <a:off x="333772" y="384799"/>
            <a:ext cx="9309660" cy="812772"/>
          </a:xfrm>
          <a:prstGeom prst="rect">
            <a:avLst/>
          </a:prstGeom>
        </p:spPr>
        <p:txBody>
          <a:bodyPr/>
          <a:lst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a:lstStyle>
          <a:p>
            <a:r>
              <a:rPr lang="da-DK" sz="2800" dirty="0"/>
              <a:t>Fane 1: Ansøger</a:t>
            </a:r>
          </a:p>
        </p:txBody>
      </p:sp>
      <p:pic>
        <p:nvPicPr>
          <p:cNvPr id="8" name="Billede 7"/>
          <p:cNvPicPr>
            <a:picLocks noChangeAspect="1"/>
          </p:cNvPicPr>
          <p:nvPr/>
        </p:nvPicPr>
        <p:blipFill>
          <a:blip r:embed="rId3"/>
          <a:stretch>
            <a:fillRect/>
          </a:stretch>
        </p:blipFill>
        <p:spPr>
          <a:xfrm>
            <a:off x="5740560" y="641559"/>
            <a:ext cx="648072" cy="648072"/>
          </a:xfrm>
          <a:prstGeom prst="rect">
            <a:avLst/>
          </a:prstGeom>
        </p:spPr>
      </p:pic>
      <p:sp>
        <p:nvSpPr>
          <p:cNvPr id="2" name="Pladsholder til dato 1">
            <a:extLst>
              <a:ext uri="{FF2B5EF4-FFF2-40B4-BE49-F238E27FC236}">
                <a16:creationId xmlns:a16="http://schemas.microsoft.com/office/drawing/2014/main" id="{5EA02C8E-C49F-4F7B-8B99-AC7681E8FAB6}"/>
              </a:ext>
            </a:extLst>
          </p:cNvPr>
          <p:cNvSpPr>
            <a:spLocks noGrp="1"/>
          </p:cNvSpPr>
          <p:nvPr>
            <p:ph type="dt" sz="half" idx="12"/>
          </p:nvPr>
        </p:nvSpPr>
        <p:spPr/>
        <p:txBody>
          <a:bodyPr/>
          <a:lstStyle/>
          <a:p>
            <a:fld id="{6E65EFA9-6D18-4151-8D28-4B4B9486ADB7}" type="datetime2">
              <a:rPr lang="da-DK" smtClean="0"/>
              <a:t>6. maj 2025</a:t>
            </a:fld>
            <a:endParaRPr lang="da-DK" dirty="0"/>
          </a:p>
        </p:txBody>
      </p:sp>
      <p:sp>
        <p:nvSpPr>
          <p:cNvPr id="11" name="Tekstfelt 10">
            <a:extLst>
              <a:ext uri="{FF2B5EF4-FFF2-40B4-BE49-F238E27FC236}">
                <a16:creationId xmlns:a16="http://schemas.microsoft.com/office/drawing/2014/main" id="{BC260CC6-F22C-4DF1-ADD8-E4A11EF70729}"/>
              </a:ext>
            </a:extLst>
          </p:cNvPr>
          <p:cNvSpPr txBox="1"/>
          <p:nvPr/>
        </p:nvSpPr>
        <p:spPr>
          <a:xfrm>
            <a:off x="9672274" y="6431457"/>
            <a:ext cx="2736304" cy="553998"/>
          </a:xfrm>
          <a:prstGeom prst="rect">
            <a:avLst/>
          </a:prstGeom>
          <a:noFill/>
        </p:spPr>
        <p:txBody>
          <a:bodyPr wrap="square" lIns="0" tIns="0" rIns="0" bIns="0" rtlCol="0">
            <a:spAutoFit/>
          </a:bodyPr>
          <a:lstStyle/>
          <a:p>
            <a:r>
              <a:rPr lang="da-DK" sz="1200" dirty="0"/>
              <a:t>Guide til biodiversitetsskov 2024.</a:t>
            </a:r>
          </a:p>
          <a:p>
            <a:r>
              <a:rPr lang="da-DK" sz="1200" dirty="0"/>
              <a:t>Indberetning</a:t>
            </a:r>
          </a:p>
          <a:p>
            <a:endParaRPr lang="da-DK" sz="1200" dirty="0"/>
          </a:p>
        </p:txBody>
      </p:sp>
      <p:pic>
        <p:nvPicPr>
          <p:cNvPr id="16" name="Billede 15">
            <a:extLst>
              <a:ext uri="{FF2B5EF4-FFF2-40B4-BE49-F238E27FC236}">
                <a16:creationId xmlns:a16="http://schemas.microsoft.com/office/drawing/2014/main" id="{525CCBEE-E4C9-455B-89FE-5EA444A37982}"/>
              </a:ext>
            </a:extLst>
          </p:cNvPr>
          <p:cNvPicPr/>
          <p:nvPr/>
        </p:nvPicPr>
        <p:blipFill>
          <a:blip r:embed="rId4"/>
          <a:stretch>
            <a:fillRect/>
          </a:stretch>
        </p:blipFill>
        <p:spPr>
          <a:xfrm>
            <a:off x="900406" y="1454330"/>
            <a:ext cx="9309660" cy="2437992"/>
          </a:xfrm>
          <a:prstGeom prst="rect">
            <a:avLst/>
          </a:prstGeom>
        </p:spPr>
      </p:pic>
      <p:cxnSp>
        <p:nvCxnSpPr>
          <p:cNvPr id="10" name="Lige pilforbindelse 9"/>
          <p:cNvCxnSpPr>
            <a:cxnSpLocks/>
          </p:cNvCxnSpPr>
          <p:nvPr/>
        </p:nvCxnSpPr>
        <p:spPr>
          <a:xfrm flipV="1">
            <a:off x="1845940" y="806257"/>
            <a:ext cx="3750604" cy="72008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pic>
        <p:nvPicPr>
          <p:cNvPr id="17" name="Billede 16">
            <a:extLst>
              <a:ext uri="{FF2B5EF4-FFF2-40B4-BE49-F238E27FC236}">
                <a16:creationId xmlns:a16="http://schemas.microsoft.com/office/drawing/2014/main" id="{99F7E614-D99F-4D41-9D04-BDC7F4A92F64}"/>
              </a:ext>
            </a:extLst>
          </p:cNvPr>
          <p:cNvPicPr/>
          <p:nvPr/>
        </p:nvPicPr>
        <p:blipFill>
          <a:blip r:embed="rId5"/>
          <a:stretch>
            <a:fillRect/>
          </a:stretch>
        </p:blipFill>
        <p:spPr>
          <a:xfrm>
            <a:off x="894778" y="4221088"/>
            <a:ext cx="9309660" cy="936104"/>
          </a:xfrm>
          <a:prstGeom prst="rect">
            <a:avLst/>
          </a:prstGeom>
        </p:spPr>
      </p:pic>
    </p:spTree>
    <p:extLst>
      <p:ext uri="{BB962C8B-B14F-4D97-AF65-F5344CB8AC3E}">
        <p14:creationId xmlns:p14="http://schemas.microsoft.com/office/powerpoint/2010/main" val="687330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slidenummer 4"/>
          <p:cNvSpPr>
            <a:spLocks noGrp="1"/>
          </p:cNvSpPr>
          <p:nvPr>
            <p:ph type="sldNum" sz="quarter" idx="11"/>
          </p:nvPr>
        </p:nvSpPr>
        <p:spPr/>
        <p:txBody>
          <a:bodyPr/>
          <a:lstStyle/>
          <a:p>
            <a:fld id="{D2867307-59E2-4C07-94CC-5050CFB8342C}" type="slidenum">
              <a:rPr lang="da-DK" smtClean="0"/>
              <a:t>6</a:t>
            </a:fld>
            <a:endParaRPr lang="da-DK" dirty="0"/>
          </a:p>
        </p:txBody>
      </p:sp>
      <p:sp>
        <p:nvSpPr>
          <p:cNvPr id="12" name="Pladsholder til sidefod 4"/>
          <p:cNvSpPr>
            <a:spLocks noGrp="1"/>
          </p:cNvSpPr>
          <p:nvPr>
            <p:ph type="ftr" sz="quarter" idx="4294967295"/>
          </p:nvPr>
        </p:nvSpPr>
        <p:spPr>
          <a:xfrm>
            <a:off x="1148399" y="6398800"/>
            <a:ext cx="5652000" cy="201461"/>
          </a:xfrm>
          <a:prstGeom prst="rect">
            <a:avLst/>
          </a:prstGeom>
        </p:spPr>
        <p:txBody>
          <a:bodyPr/>
          <a:lstStyle/>
          <a:p>
            <a:r>
              <a:rPr lang="da-DK"/>
              <a:t>/ Styrelsen for Grøn Arealomlægning og Vandmiljø</a:t>
            </a:r>
            <a:endParaRPr lang="da-DK" dirty="0"/>
          </a:p>
        </p:txBody>
      </p:sp>
      <p:sp>
        <p:nvSpPr>
          <p:cNvPr id="9" name="Titel 1"/>
          <p:cNvSpPr txBox="1">
            <a:spLocks/>
          </p:cNvSpPr>
          <p:nvPr/>
        </p:nvSpPr>
        <p:spPr>
          <a:xfrm>
            <a:off x="333772" y="384799"/>
            <a:ext cx="9309660" cy="812772"/>
          </a:xfrm>
          <a:prstGeom prst="rect">
            <a:avLst/>
          </a:prstGeom>
        </p:spPr>
        <p:txBody>
          <a:bodyPr/>
          <a:lst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a:lstStyle>
          <a:p>
            <a:r>
              <a:rPr lang="da-DK" sz="2800" dirty="0"/>
              <a:t>Fane 1: Ansøger</a:t>
            </a:r>
          </a:p>
        </p:txBody>
      </p:sp>
      <p:sp>
        <p:nvSpPr>
          <p:cNvPr id="3" name="Pladsholder til dato 2">
            <a:extLst>
              <a:ext uri="{FF2B5EF4-FFF2-40B4-BE49-F238E27FC236}">
                <a16:creationId xmlns:a16="http://schemas.microsoft.com/office/drawing/2014/main" id="{018BABF9-F6EA-42C1-BFFD-48AA310B1FC7}"/>
              </a:ext>
            </a:extLst>
          </p:cNvPr>
          <p:cNvSpPr>
            <a:spLocks noGrp="1"/>
          </p:cNvSpPr>
          <p:nvPr>
            <p:ph type="dt" sz="half" idx="12"/>
          </p:nvPr>
        </p:nvSpPr>
        <p:spPr/>
        <p:txBody>
          <a:bodyPr/>
          <a:lstStyle/>
          <a:p>
            <a:fld id="{EF05FE6E-FFF7-4078-84C9-109894EF5C72}" type="datetime2">
              <a:rPr lang="da-DK" smtClean="0"/>
              <a:t>6. maj 2025</a:t>
            </a:fld>
            <a:endParaRPr lang="da-DK" dirty="0"/>
          </a:p>
        </p:txBody>
      </p:sp>
      <p:sp>
        <p:nvSpPr>
          <p:cNvPr id="10" name="Tekstfelt 9">
            <a:extLst>
              <a:ext uri="{FF2B5EF4-FFF2-40B4-BE49-F238E27FC236}">
                <a16:creationId xmlns:a16="http://schemas.microsoft.com/office/drawing/2014/main" id="{A0C592CB-7A40-45C5-8671-B12AC139B6ED}"/>
              </a:ext>
            </a:extLst>
          </p:cNvPr>
          <p:cNvSpPr txBox="1"/>
          <p:nvPr/>
        </p:nvSpPr>
        <p:spPr>
          <a:xfrm>
            <a:off x="9672274" y="6431457"/>
            <a:ext cx="2736304" cy="553998"/>
          </a:xfrm>
          <a:prstGeom prst="rect">
            <a:avLst/>
          </a:prstGeom>
          <a:noFill/>
        </p:spPr>
        <p:txBody>
          <a:bodyPr wrap="square" lIns="0" tIns="0" rIns="0" bIns="0" rtlCol="0">
            <a:spAutoFit/>
          </a:bodyPr>
          <a:lstStyle/>
          <a:p>
            <a:r>
              <a:rPr lang="da-DK" sz="1200" dirty="0"/>
              <a:t>Guide til biodiversitetsskov 2024.</a:t>
            </a:r>
          </a:p>
          <a:p>
            <a:r>
              <a:rPr lang="da-DK" sz="1200" dirty="0"/>
              <a:t>Indberetning</a:t>
            </a:r>
          </a:p>
          <a:p>
            <a:endParaRPr lang="da-DK" sz="1200" dirty="0"/>
          </a:p>
        </p:txBody>
      </p:sp>
      <p:pic>
        <p:nvPicPr>
          <p:cNvPr id="8" name="Billede 7">
            <a:extLst>
              <a:ext uri="{FF2B5EF4-FFF2-40B4-BE49-F238E27FC236}">
                <a16:creationId xmlns:a16="http://schemas.microsoft.com/office/drawing/2014/main" id="{6AA7CEE9-5B22-4DF4-9B0D-F9A2FC12778D}"/>
              </a:ext>
            </a:extLst>
          </p:cNvPr>
          <p:cNvPicPr/>
          <p:nvPr/>
        </p:nvPicPr>
        <p:blipFill>
          <a:blip r:embed="rId3"/>
          <a:stretch>
            <a:fillRect/>
          </a:stretch>
        </p:blipFill>
        <p:spPr>
          <a:xfrm>
            <a:off x="1053852" y="1197571"/>
            <a:ext cx="9433048" cy="3023517"/>
          </a:xfrm>
          <a:prstGeom prst="rect">
            <a:avLst/>
          </a:prstGeom>
        </p:spPr>
      </p:pic>
      <p:pic>
        <p:nvPicPr>
          <p:cNvPr id="11" name="Billede 10">
            <a:extLst>
              <a:ext uri="{FF2B5EF4-FFF2-40B4-BE49-F238E27FC236}">
                <a16:creationId xmlns:a16="http://schemas.microsoft.com/office/drawing/2014/main" id="{54D72645-D3DB-4E6C-B1FF-88F340EAD118}"/>
              </a:ext>
            </a:extLst>
          </p:cNvPr>
          <p:cNvPicPr/>
          <p:nvPr/>
        </p:nvPicPr>
        <p:blipFill>
          <a:blip r:embed="rId4"/>
          <a:stretch>
            <a:fillRect/>
          </a:stretch>
        </p:blipFill>
        <p:spPr>
          <a:xfrm>
            <a:off x="1053852" y="4581129"/>
            <a:ext cx="9361039" cy="1079300"/>
          </a:xfrm>
          <a:prstGeom prst="rect">
            <a:avLst/>
          </a:prstGeom>
        </p:spPr>
      </p:pic>
    </p:spTree>
    <p:extLst>
      <p:ext uri="{BB962C8B-B14F-4D97-AF65-F5344CB8AC3E}">
        <p14:creationId xmlns:p14="http://schemas.microsoft.com/office/powerpoint/2010/main" val="28423623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slidenummer 4"/>
          <p:cNvSpPr>
            <a:spLocks noGrp="1"/>
          </p:cNvSpPr>
          <p:nvPr>
            <p:ph type="sldNum" sz="quarter" idx="11"/>
          </p:nvPr>
        </p:nvSpPr>
        <p:spPr/>
        <p:txBody>
          <a:bodyPr/>
          <a:lstStyle/>
          <a:p>
            <a:fld id="{D2867307-59E2-4C07-94CC-5050CFB8342C}" type="slidenum">
              <a:rPr lang="da-DK" smtClean="0"/>
              <a:t>7</a:t>
            </a:fld>
            <a:endParaRPr lang="da-DK" dirty="0"/>
          </a:p>
        </p:txBody>
      </p:sp>
      <p:sp>
        <p:nvSpPr>
          <p:cNvPr id="12" name="Pladsholder til sidefod 4"/>
          <p:cNvSpPr>
            <a:spLocks noGrp="1"/>
          </p:cNvSpPr>
          <p:nvPr>
            <p:ph type="ftr" sz="quarter" idx="4294967295"/>
          </p:nvPr>
        </p:nvSpPr>
        <p:spPr>
          <a:xfrm>
            <a:off x="1148399" y="6398800"/>
            <a:ext cx="5652000" cy="201461"/>
          </a:xfrm>
          <a:prstGeom prst="rect">
            <a:avLst/>
          </a:prstGeom>
        </p:spPr>
        <p:txBody>
          <a:bodyPr/>
          <a:lstStyle/>
          <a:p>
            <a:r>
              <a:rPr lang="da-DK"/>
              <a:t>/ Styrelsen for Grøn Arealomlægning og Vandmiljø</a:t>
            </a:r>
            <a:endParaRPr lang="da-DK" dirty="0"/>
          </a:p>
        </p:txBody>
      </p:sp>
      <p:sp>
        <p:nvSpPr>
          <p:cNvPr id="8" name="Titel 1"/>
          <p:cNvSpPr txBox="1">
            <a:spLocks/>
          </p:cNvSpPr>
          <p:nvPr/>
        </p:nvSpPr>
        <p:spPr>
          <a:xfrm>
            <a:off x="333772" y="384799"/>
            <a:ext cx="9309660" cy="812772"/>
          </a:xfrm>
          <a:prstGeom prst="rect">
            <a:avLst/>
          </a:prstGeom>
        </p:spPr>
        <p:txBody>
          <a:bodyPr/>
          <a:lst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a:lstStyle>
          <a:p>
            <a:r>
              <a:rPr lang="da-DK" sz="2800" dirty="0"/>
              <a:t>Fane 2: Areal</a:t>
            </a:r>
          </a:p>
        </p:txBody>
      </p:sp>
      <p:sp>
        <p:nvSpPr>
          <p:cNvPr id="4" name="Pladsholder til dato 3">
            <a:extLst>
              <a:ext uri="{FF2B5EF4-FFF2-40B4-BE49-F238E27FC236}">
                <a16:creationId xmlns:a16="http://schemas.microsoft.com/office/drawing/2014/main" id="{C135A68A-5072-4EA7-ADEB-F9655CEEA069}"/>
              </a:ext>
            </a:extLst>
          </p:cNvPr>
          <p:cNvSpPr>
            <a:spLocks noGrp="1"/>
          </p:cNvSpPr>
          <p:nvPr>
            <p:ph type="dt" sz="half" idx="12"/>
          </p:nvPr>
        </p:nvSpPr>
        <p:spPr/>
        <p:txBody>
          <a:bodyPr/>
          <a:lstStyle/>
          <a:p>
            <a:fld id="{FF1EC06F-A2FF-4C7B-9B0B-66A969C56716}" type="datetime2">
              <a:rPr lang="da-DK" smtClean="0"/>
              <a:t>6. maj 2025</a:t>
            </a:fld>
            <a:endParaRPr lang="da-DK" dirty="0"/>
          </a:p>
        </p:txBody>
      </p:sp>
      <p:sp>
        <p:nvSpPr>
          <p:cNvPr id="13" name="Tekstfelt 12">
            <a:extLst>
              <a:ext uri="{FF2B5EF4-FFF2-40B4-BE49-F238E27FC236}">
                <a16:creationId xmlns:a16="http://schemas.microsoft.com/office/drawing/2014/main" id="{87969782-D3D0-4624-B9BB-2D0E4309271B}"/>
              </a:ext>
            </a:extLst>
          </p:cNvPr>
          <p:cNvSpPr txBox="1"/>
          <p:nvPr/>
        </p:nvSpPr>
        <p:spPr>
          <a:xfrm>
            <a:off x="9672274" y="6431457"/>
            <a:ext cx="2736304" cy="553998"/>
          </a:xfrm>
          <a:prstGeom prst="rect">
            <a:avLst/>
          </a:prstGeom>
          <a:noFill/>
        </p:spPr>
        <p:txBody>
          <a:bodyPr wrap="square" lIns="0" tIns="0" rIns="0" bIns="0" rtlCol="0">
            <a:spAutoFit/>
          </a:bodyPr>
          <a:lstStyle/>
          <a:p>
            <a:r>
              <a:rPr lang="da-DK" sz="1200" dirty="0"/>
              <a:t>Guide til biodiversitetsskov 2024.</a:t>
            </a:r>
          </a:p>
          <a:p>
            <a:r>
              <a:rPr lang="da-DK" sz="1200" dirty="0"/>
              <a:t>Indberetning</a:t>
            </a:r>
          </a:p>
          <a:p>
            <a:endParaRPr lang="da-DK" sz="1200" dirty="0"/>
          </a:p>
        </p:txBody>
      </p:sp>
      <p:pic>
        <p:nvPicPr>
          <p:cNvPr id="3" name="Billede 2">
            <a:extLst>
              <a:ext uri="{FF2B5EF4-FFF2-40B4-BE49-F238E27FC236}">
                <a16:creationId xmlns:a16="http://schemas.microsoft.com/office/drawing/2014/main" id="{B30B814F-BFD6-4BFB-8E90-9FA536CE4CA3}"/>
              </a:ext>
            </a:extLst>
          </p:cNvPr>
          <p:cNvPicPr>
            <a:picLocks noChangeAspect="1"/>
          </p:cNvPicPr>
          <p:nvPr/>
        </p:nvPicPr>
        <p:blipFill>
          <a:blip r:embed="rId3"/>
          <a:stretch>
            <a:fillRect/>
          </a:stretch>
        </p:blipFill>
        <p:spPr>
          <a:xfrm>
            <a:off x="318221" y="2576619"/>
            <a:ext cx="11552381" cy="1704762"/>
          </a:xfrm>
          <a:prstGeom prst="rect">
            <a:avLst/>
          </a:prstGeom>
        </p:spPr>
      </p:pic>
    </p:spTree>
    <p:extLst>
      <p:ext uri="{BB962C8B-B14F-4D97-AF65-F5344CB8AC3E}">
        <p14:creationId xmlns:p14="http://schemas.microsoft.com/office/powerpoint/2010/main" val="2782617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slidenummer 4"/>
          <p:cNvSpPr>
            <a:spLocks noGrp="1"/>
          </p:cNvSpPr>
          <p:nvPr>
            <p:ph type="sldNum" sz="quarter" idx="11"/>
          </p:nvPr>
        </p:nvSpPr>
        <p:spPr/>
        <p:txBody>
          <a:bodyPr/>
          <a:lstStyle/>
          <a:p>
            <a:fld id="{D2867307-59E2-4C07-94CC-5050CFB8342C}" type="slidenum">
              <a:rPr lang="da-DK" smtClean="0"/>
              <a:t>8</a:t>
            </a:fld>
            <a:endParaRPr lang="da-DK" dirty="0"/>
          </a:p>
        </p:txBody>
      </p:sp>
      <p:sp>
        <p:nvSpPr>
          <p:cNvPr id="12" name="Pladsholder til sidefod 4"/>
          <p:cNvSpPr>
            <a:spLocks noGrp="1"/>
          </p:cNvSpPr>
          <p:nvPr>
            <p:ph type="ftr" sz="quarter" idx="4294967295"/>
          </p:nvPr>
        </p:nvSpPr>
        <p:spPr>
          <a:xfrm>
            <a:off x="1148399" y="6398800"/>
            <a:ext cx="5652000" cy="201461"/>
          </a:xfrm>
          <a:prstGeom prst="rect">
            <a:avLst/>
          </a:prstGeom>
        </p:spPr>
        <p:txBody>
          <a:bodyPr/>
          <a:lstStyle/>
          <a:p>
            <a:r>
              <a:rPr lang="da-DK"/>
              <a:t>/ Styrelsen for Grøn Arealomlægning og Vandmiljø</a:t>
            </a:r>
            <a:endParaRPr lang="da-DK" dirty="0"/>
          </a:p>
        </p:txBody>
      </p:sp>
      <p:sp>
        <p:nvSpPr>
          <p:cNvPr id="8" name="Titel 1"/>
          <p:cNvSpPr txBox="1">
            <a:spLocks/>
          </p:cNvSpPr>
          <p:nvPr/>
        </p:nvSpPr>
        <p:spPr>
          <a:xfrm>
            <a:off x="333772" y="384799"/>
            <a:ext cx="9309660" cy="812772"/>
          </a:xfrm>
          <a:prstGeom prst="rect">
            <a:avLst/>
          </a:prstGeom>
        </p:spPr>
        <p:txBody>
          <a:bodyPr/>
          <a:lst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a:lstStyle>
          <a:p>
            <a:r>
              <a:rPr lang="da-DK" sz="2800" dirty="0"/>
              <a:t>Fane 2: Areal</a:t>
            </a:r>
          </a:p>
        </p:txBody>
      </p:sp>
      <p:sp>
        <p:nvSpPr>
          <p:cNvPr id="4" name="Pladsholder til dato 3">
            <a:extLst>
              <a:ext uri="{FF2B5EF4-FFF2-40B4-BE49-F238E27FC236}">
                <a16:creationId xmlns:a16="http://schemas.microsoft.com/office/drawing/2014/main" id="{C135A68A-5072-4EA7-ADEB-F9655CEEA069}"/>
              </a:ext>
            </a:extLst>
          </p:cNvPr>
          <p:cNvSpPr>
            <a:spLocks noGrp="1"/>
          </p:cNvSpPr>
          <p:nvPr>
            <p:ph type="dt" sz="half" idx="12"/>
          </p:nvPr>
        </p:nvSpPr>
        <p:spPr/>
        <p:txBody>
          <a:bodyPr/>
          <a:lstStyle/>
          <a:p>
            <a:fld id="{FF1EC06F-A2FF-4C7B-9B0B-66A969C56716}" type="datetime2">
              <a:rPr lang="da-DK" smtClean="0"/>
              <a:t>6. maj 2025</a:t>
            </a:fld>
            <a:endParaRPr lang="da-DK" dirty="0"/>
          </a:p>
        </p:txBody>
      </p:sp>
      <p:sp>
        <p:nvSpPr>
          <p:cNvPr id="13" name="Tekstfelt 12">
            <a:extLst>
              <a:ext uri="{FF2B5EF4-FFF2-40B4-BE49-F238E27FC236}">
                <a16:creationId xmlns:a16="http://schemas.microsoft.com/office/drawing/2014/main" id="{87969782-D3D0-4624-B9BB-2D0E4309271B}"/>
              </a:ext>
            </a:extLst>
          </p:cNvPr>
          <p:cNvSpPr txBox="1"/>
          <p:nvPr/>
        </p:nvSpPr>
        <p:spPr>
          <a:xfrm>
            <a:off x="9672274" y="6431457"/>
            <a:ext cx="2736304" cy="553998"/>
          </a:xfrm>
          <a:prstGeom prst="rect">
            <a:avLst/>
          </a:prstGeom>
          <a:noFill/>
        </p:spPr>
        <p:txBody>
          <a:bodyPr wrap="square" lIns="0" tIns="0" rIns="0" bIns="0" rtlCol="0">
            <a:spAutoFit/>
          </a:bodyPr>
          <a:lstStyle/>
          <a:p>
            <a:r>
              <a:rPr lang="da-DK" sz="1200" dirty="0"/>
              <a:t>Guide til biodiversitetsskov 2024.</a:t>
            </a:r>
          </a:p>
          <a:p>
            <a:r>
              <a:rPr lang="da-DK" sz="1200" dirty="0"/>
              <a:t>Indberetning</a:t>
            </a:r>
          </a:p>
          <a:p>
            <a:endParaRPr lang="da-DK" sz="1200" dirty="0"/>
          </a:p>
        </p:txBody>
      </p:sp>
      <p:pic>
        <p:nvPicPr>
          <p:cNvPr id="9" name="Billede 8">
            <a:extLst>
              <a:ext uri="{FF2B5EF4-FFF2-40B4-BE49-F238E27FC236}">
                <a16:creationId xmlns:a16="http://schemas.microsoft.com/office/drawing/2014/main" id="{98155ACB-D4B4-4D2C-A39D-718A2E26D3D5}"/>
              </a:ext>
            </a:extLst>
          </p:cNvPr>
          <p:cNvPicPr>
            <a:picLocks noChangeAspect="1"/>
          </p:cNvPicPr>
          <p:nvPr/>
        </p:nvPicPr>
        <p:blipFill>
          <a:blip r:embed="rId3"/>
          <a:stretch>
            <a:fillRect/>
          </a:stretch>
        </p:blipFill>
        <p:spPr>
          <a:xfrm>
            <a:off x="2205980" y="908720"/>
            <a:ext cx="2504762" cy="3838095"/>
          </a:xfrm>
          <a:prstGeom prst="rect">
            <a:avLst/>
          </a:prstGeom>
        </p:spPr>
      </p:pic>
    </p:spTree>
    <p:extLst>
      <p:ext uri="{BB962C8B-B14F-4D97-AF65-F5344CB8AC3E}">
        <p14:creationId xmlns:p14="http://schemas.microsoft.com/office/powerpoint/2010/main" val="6222137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slidenummer 4"/>
          <p:cNvSpPr>
            <a:spLocks noGrp="1"/>
          </p:cNvSpPr>
          <p:nvPr>
            <p:ph type="sldNum" sz="quarter" idx="11"/>
          </p:nvPr>
        </p:nvSpPr>
        <p:spPr/>
        <p:txBody>
          <a:bodyPr/>
          <a:lstStyle/>
          <a:p>
            <a:fld id="{D2867307-59E2-4C07-94CC-5050CFB8342C}" type="slidenum">
              <a:rPr lang="da-DK" smtClean="0"/>
              <a:t>9</a:t>
            </a:fld>
            <a:endParaRPr lang="da-DK" dirty="0"/>
          </a:p>
        </p:txBody>
      </p:sp>
      <p:sp>
        <p:nvSpPr>
          <p:cNvPr id="12" name="Pladsholder til sidefod 4"/>
          <p:cNvSpPr>
            <a:spLocks noGrp="1"/>
          </p:cNvSpPr>
          <p:nvPr>
            <p:ph type="ftr" sz="quarter" idx="4294967295"/>
          </p:nvPr>
        </p:nvSpPr>
        <p:spPr>
          <a:xfrm>
            <a:off x="1148399" y="6398800"/>
            <a:ext cx="5652000" cy="201461"/>
          </a:xfrm>
          <a:prstGeom prst="rect">
            <a:avLst/>
          </a:prstGeom>
        </p:spPr>
        <p:txBody>
          <a:bodyPr/>
          <a:lstStyle/>
          <a:p>
            <a:r>
              <a:rPr lang="da-DK"/>
              <a:t>/ Styrelsen for Grøn Arealomlægning og Vandmiljø</a:t>
            </a:r>
            <a:endParaRPr lang="da-DK" dirty="0"/>
          </a:p>
        </p:txBody>
      </p:sp>
      <p:sp>
        <p:nvSpPr>
          <p:cNvPr id="8" name="Titel 1"/>
          <p:cNvSpPr txBox="1">
            <a:spLocks/>
          </p:cNvSpPr>
          <p:nvPr/>
        </p:nvSpPr>
        <p:spPr>
          <a:xfrm>
            <a:off x="333772" y="384799"/>
            <a:ext cx="9309660" cy="812772"/>
          </a:xfrm>
          <a:prstGeom prst="rect">
            <a:avLst/>
          </a:prstGeom>
        </p:spPr>
        <p:txBody>
          <a:bodyPr/>
          <a:lst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a:lstStyle>
          <a:p>
            <a:r>
              <a:rPr lang="da-DK" sz="2800" dirty="0"/>
              <a:t>Fane 2: Areal</a:t>
            </a:r>
          </a:p>
        </p:txBody>
      </p:sp>
      <p:sp>
        <p:nvSpPr>
          <p:cNvPr id="4" name="Pladsholder til dato 3">
            <a:extLst>
              <a:ext uri="{FF2B5EF4-FFF2-40B4-BE49-F238E27FC236}">
                <a16:creationId xmlns:a16="http://schemas.microsoft.com/office/drawing/2014/main" id="{C135A68A-5072-4EA7-ADEB-F9655CEEA069}"/>
              </a:ext>
            </a:extLst>
          </p:cNvPr>
          <p:cNvSpPr>
            <a:spLocks noGrp="1"/>
          </p:cNvSpPr>
          <p:nvPr>
            <p:ph type="dt" sz="half" idx="12"/>
          </p:nvPr>
        </p:nvSpPr>
        <p:spPr/>
        <p:txBody>
          <a:bodyPr/>
          <a:lstStyle/>
          <a:p>
            <a:fld id="{FF1EC06F-A2FF-4C7B-9B0B-66A969C56716}" type="datetime2">
              <a:rPr lang="da-DK" smtClean="0"/>
              <a:t>6. maj 2025</a:t>
            </a:fld>
            <a:endParaRPr lang="da-DK" dirty="0"/>
          </a:p>
        </p:txBody>
      </p:sp>
      <p:sp>
        <p:nvSpPr>
          <p:cNvPr id="13" name="Tekstfelt 12">
            <a:extLst>
              <a:ext uri="{FF2B5EF4-FFF2-40B4-BE49-F238E27FC236}">
                <a16:creationId xmlns:a16="http://schemas.microsoft.com/office/drawing/2014/main" id="{87969782-D3D0-4624-B9BB-2D0E4309271B}"/>
              </a:ext>
            </a:extLst>
          </p:cNvPr>
          <p:cNvSpPr txBox="1"/>
          <p:nvPr/>
        </p:nvSpPr>
        <p:spPr>
          <a:xfrm>
            <a:off x="9672274" y="6431457"/>
            <a:ext cx="2736304" cy="553998"/>
          </a:xfrm>
          <a:prstGeom prst="rect">
            <a:avLst/>
          </a:prstGeom>
          <a:noFill/>
        </p:spPr>
        <p:txBody>
          <a:bodyPr wrap="square" lIns="0" tIns="0" rIns="0" bIns="0" rtlCol="0">
            <a:spAutoFit/>
          </a:bodyPr>
          <a:lstStyle/>
          <a:p>
            <a:r>
              <a:rPr lang="da-DK" sz="1200" dirty="0"/>
              <a:t>Guide til biodiversitetsskov 2024.</a:t>
            </a:r>
          </a:p>
          <a:p>
            <a:r>
              <a:rPr lang="da-DK" sz="1200" dirty="0"/>
              <a:t>Indberetning</a:t>
            </a:r>
          </a:p>
          <a:p>
            <a:endParaRPr lang="da-DK" sz="1200" dirty="0"/>
          </a:p>
        </p:txBody>
      </p:sp>
      <p:pic>
        <p:nvPicPr>
          <p:cNvPr id="7" name="Billede 6">
            <a:extLst>
              <a:ext uri="{FF2B5EF4-FFF2-40B4-BE49-F238E27FC236}">
                <a16:creationId xmlns:a16="http://schemas.microsoft.com/office/drawing/2014/main" id="{9D172B17-2ED2-4E04-A126-2DCD981194E8}"/>
              </a:ext>
            </a:extLst>
          </p:cNvPr>
          <p:cNvPicPr>
            <a:picLocks noChangeAspect="1"/>
          </p:cNvPicPr>
          <p:nvPr/>
        </p:nvPicPr>
        <p:blipFill>
          <a:blip r:embed="rId3"/>
          <a:stretch>
            <a:fillRect/>
          </a:stretch>
        </p:blipFill>
        <p:spPr>
          <a:xfrm>
            <a:off x="2713459" y="43286"/>
            <a:ext cx="6761905" cy="6771428"/>
          </a:xfrm>
          <a:prstGeom prst="rect">
            <a:avLst/>
          </a:prstGeom>
        </p:spPr>
      </p:pic>
    </p:spTree>
    <p:extLst>
      <p:ext uri="{BB962C8B-B14F-4D97-AF65-F5344CB8AC3E}">
        <p14:creationId xmlns:p14="http://schemas.microsoft.com/office/powerpoint/2010/main" val="34044923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slidenummer 4"/>
          <p:cNvSpPr>
            <a:spLocks noGrp="1"/>
          </p:cNvSpPr>
          <p:nvPr>
            <p:ph type="sldNum" sz="quarter" idx="11"/>
          </p:nvPr>
        </p:nvSpPr>
        <p:spPr/>
        <p:txBody>
          <a:bodyPr/>
          <a:lstStyle/>
          <a:p>
            <a:fld id="{D2867307-59E2-4C07-94CC-5050CFB8342C}" type="slidenum">
              <a:rPr lang="da-DK" smtClean="0"/>
              <a:t>10</a:t>
            </a:fld>
            <a:endParaRPr lang="da-DK" dirty="0"/>
          </a:p>
        </p:txBody>
      </p:sp>
      <p:sp>
        <p:nvSpPr>
          <p:cNvPr id="12" name="Pladsholder til sidefod 4"/>
          <p:cNvSpPr>
            <a:spLocks noGrp="1"/>
          </p:cNvSpPr>
          <p:nvPr>
            <p:ph type="ftr" sz="quarter" idx="4294967295"/>
          </p:nvPr>
        </p:nvSpPr>
        <p:spPr>
          <a:xfrm>
            <a:off x="1148399" y="6398800"/>
            <a:ext cx="5652000" cy="201461"/>
          </a:xfrm>
          <a:prstGeom prst="rect">
            <a:avLst/>
          </a:prstGeom>
        </p:spPr>
        <p:txBody>
          <a:bodyPr/>
          <a:lstStyle/>
          <a:p>
            <a:r>
              <a:rPr lang="da-DK"/>
              <a:t>/ Styrelsen for Grøn Arealomlægning og Vandmiljø</a:t>
            </a:r>
            <a:endParaRPr lang="da-DK" dirty="0"/>
          </a:p>
        </p:txBody>
      </p:sp>
      <p:sp>
        <p:nvSpPr>
          <p:cNvPr id="8" name="Titel 1"/>
          <p:cNvSpPr txBox="1">
            <a:spLocks/>
          </p:cNvSpPr>
          <p:nvPr/>
        </p:nvSpPr>
        <p:spPr>
          <a:xfrm>
            <a:off x="333772" y="384799"/>
            <a:ext cx="9309660" cy="812772"/>
          </a:xfrm>
          <a:prstGeom prst="rect">
            <a:avLst/>
          </a:prstGeom>
        </p:spPr>
        <p:txBody>
          <a:bodyPr/>
          <a:lst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a:lstStyle>
          <a:p>
            <a:r>
              <a:rPr lang="da-DK" sz="2800" dirty="0"/>
              <a:t>Fane 2: Areal</a:t>
            </a:r>
          </a:p>
        </p:txBody>
      </p:sp>
      <p:sp>
        <p:nvSpPr>
          <p:cNvPr id="4" name="Pladsholder til dato 3">
            <a:extLst>
              <a:ext uri="{FF2B5EF4-FFF2-40B4-BE49-F238E27FC236}">
                <a16:creationId xmlns:a16="http://schemas.microsoft.com/office/drawing/2014/main" id="{C135A68A-5072-4EA7-ADEB-F9655CEEA069}"/>
              </a:ext>
            </a:extLst>
          </p:cNvPr>
          <p:cNvSpPr>
            <a:spLocks noGrp="1"/>
          </p:cNvSpPr>
          <p:nvPr>
            <p:ph type="dt" sz="half" idx="12"/>
          </p:nvPr>
        </p:nvSpPr>
        <p:spPr/>
        <p:txBody>
          <a:bodyPr/>
          <a:lstStyle/>
          <a:p>
            <a:fld id="{FF1EC06F-A2FF-4C7B-9B0B-66A969C56716}" type="datetime2">
              <a:rPr lang="da-DK" smtClean="0"/>
              <a:t>6. maj 2025</a:t>
            </a:fld>
            <a:endParaRPr lang="da-DK" dirty="0"/>
          </a:p>
        </p:txBody>
      </p:sp>
      <p:sp>
        <p:nvSpPr>
          <p:cNvPr id="13" name="Tekstfelt 12">
            <a:extLst>
              <a:ext uri="{FF2B5EF4-FFF2-40B4-BE49-F238E27FC236}">
                <a16:creationId xmlns:a16="http://schemas.microsoft.com/office/drawing/2014/main" id="{87969782-D3D0-4624-B9BB-2D0E4309271B}"/>
              </a:ext>
            </a:extLst>
          </p:cNvPr>
          <p:cNvSpPr txBox="1"/>
          <p:nvPr/>
        </p:nvSpPr>
        <p:spPr>
          <a:xfrm>
            <a:off x="9672274" y="6431457"/>
            <a:ext cx="2736304" cy="553998"/>
          </a:xfrm>
          <a:prstGeom prst="rect">
            <a:avLst/>
          </a:prstGeom>
          <a:noFill/>
        </p:spPr>
        <p:txBody>
          <a:bodyPr wrap="square" lIns="0" tIns="0" rIns="0" bIns="0" rtlCol="0">
            <a:spAutoFit/>
          </a:bodyPr>
          <a:lstStyle/>
          <a:p>
            <a:r>
              <a:rPr lang="da-DK" sz="1200" dirty="0"/>
              <a:t>Guide til biodiversitetsskov 2024.</a:t>
            </a:r>
          </a:p>
          <a:p>
            <a:r>
              <a:rPr lang="da-DK" sz="1200" dirty="0"/>
              <a:t>Indberetning</a:t>
            </a:r>
          </a:p>
          <a:p>
            <a:endParaRPr lang="da-DK" sz="1200" dirty="0"/>
          </a:p>
        </p:txBody>
      </p:sp>
      <p:pic>
        <p:nvPicPr>
          <p:cNvPr id="7" name="Billede 6">
            <a:extLst>
              <a:ext uri="{FF2B5EF4-FFF2-40B4-BE49-F238E27FC236}">
                <a16:creationId xmlns:a16="http://schemas.microsoft.com/office/drawing/2014/main" id="{3B6CE751-9F7B-4875-8C75-8ECAEB50692D}"/>
              </a:ext>
            </a:extLst>
          </p:cNvPr>
          <p:cNvPicPr>
            <a:picLocks noChangeAspect="1"/>
          </p:cNvPicPr>
          <p:nvPr/>
        </p:nvPicPr>
        <p:blipFill>
          <a:blip r:embed="rId3"/>
          <a:stretch>
            <a:fillRect/>
          </a:stretch>
        </p:blipFill>
        <p:spPr>
          <a:xfrm>
            <a:off x="1413892" y="980728"/>
            <a:ext cx="6676190" cy="2193826"/>
          </a:xfrm>
          <a:prstGeom prst="rect">
            <a:avLst/>
          </a:prstGeom>
        </p:spPr>
      </p:pic>
      <p:pic>
        <p:nvPicPr>
          <p:cNvPr id="9" name="Billede 8">
            <a:extLst>
              <a:ext uri="{FF2B5EF4-FFF2-40B4-BE49-F238E27FC236}">
                <a16:creationId xmlns:a16="http://schemas.microsoft.com/office/drawing/2014/main" id="{B21DA3BB-E592-44B4-A86B-F5AF514E1D0E}"/>
              </a:ext>
            </a:extLst>
          </p:cNvPr>
          <p:cNvPicPr>
            <a:picLocks noChangeAspect="1"/>
          </p:cNvPicPr>
          <p:nvPr/>
        </p:nvPicPr>
        <p:blipFill>
          <a:blip r:embed="rId4"/>
          <a:stretch>
            <a:fillRect/>
          </a:stretch>
        </p:blipFill>
        <p:spPr>
          <a:xfrm>
            <a:off x="7318548" y="3244701"/>
            <a:ext cx="3314286" cy="2619048"/>
          </a:xfrm>
          <a:prstGeom prst="rect">
            <a:avLst/>
          </a:prstGeom>
        </p:spPr>
      </p:pic>
    </p:spTree>
    <p:extLst>
      <p:ext uri="{BB962C8B-B14F-4D97-AF65-F5344CB8AC3E}">
        <p14:creationId xmlns:p14="http://schemas.microsoft.com/office/powerpoint/2010/main" val="16368787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slidenummer 4"/>
          <p:cNvSpPr>
            <a:spLocks noGrp="1"/>
          </p:cNvSpPr>
          <p:nvPr>
            <p:ph type="sldNum" sz="quarter" idx="11"/>
          </p:nvPr>
        </p:nvSpPr>
        <p:spPr/>
        <p:txBody>
          <a:bodyPr/>
          <a:lstStyle/>
          <a:p>
            <a:fld id="{D2867307-59E2-4C07-94CC-5050CFB8342C}" type="slidenum">
              <a:rPr lang="da-DK" smtClean="0"/>
              <a:t>11</a:t>
            </a:fld>
            <a:endParaRPr lang="da-DK" dirty="0"/>
          </a:p>
        </p:txBody>
      </p:sp>
      <p:sp>
        <p:nvSpPr>
          <p:cNvPr id="12" name="Pladsholder til sidefod 4"/>
          <p:cNvSpPr>
            <a:spLocks noGrp="1"/>
          </p:cNvSpPr>
          <p:nvPr>
            <p:ph type="ftr" sz="quarter" idx="4294967295"/>
          </p:nvPr>
        </p:nvSpPr>
        <p:spPr>
          <a:xfrm>
            <a:off x="1148399" y="6398800"/>
            <a:ext cx="5652000" cy="201461"/>
          </a:xfrm>
          <a:prstGeom prst="rect">
            <a:avLst/>
          </a:prstGeom>
        </p:spPr>
        <p:txBody>
          <a:bodyPr/>
          <a:lstStyle/>
          <a:p>
            <a:r>
              <a:rPr lang="da-DK"/>
              <a:t>/ Styrelsen for Grøn Arealomlægning og Vandmiljø</a:t>
            </a:r>
            <a:endParaRPr lang="da-DK" dirty="0"/>
          </a:p>
        </p:txBody>
      </p:sp>
      <p:sp>
        <p:nvSpPr>
          <p:cNvPr id="8" name="Titel 1"/>
          <p:cNvSpPr txBox="1">
            <a:spLocks/>
          </p:cNvSpPr>
          <p:nvPr/>
        </p:nvSpPr>
        <p:spPr>
          <a:xfrm>
            <a:off x="333772" y="384799"/>
            <a:ext cx="9309660" cy="812772"/>
          </a:xfrm>
          <a:prstGeom prst="rect">
            <a:avLst/>
          </a:prstGeom>
        </p:spPr>
        <p:txBody>
          <a:bodyPr/>
          <a:lst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a:lstStyle>
          <a:p>
            <a:r>
              <a:rPr lang="da-DK" sz="2800" dirty="0"/>
              <a:t>Fane 2: Areal</a:t>
            </a:r>
          </a:p>
        </p:txBody>
      </p:sp>
      <p:sp>
        <p:nvSpPr>
          <p:cNvPr id="2" name="Pladsholder til dato 1">
            <a:extLst>
              <a:ext uri="{FF2B5EF4-FFF2-40B4-BE49-F238E27FC236}">
                <a16:creationId xmlns:a16="http://schemas.microsoft.com/office/drawing/2014/main" id="{1839B3A5-DC65-4A1E-8C3A-1827B70A2853}"/>
              </a:ext>
            </a:extLst>
          </p:cNvPr>
          <p:cNvSpPr>
            <a:spLocks noGrp="1"/>
          </p:cNvSpPr>
          <p:nvPr>
            <p:ph type="dt" sz="half" idx="12"/>
          </p:nvPr>
        </p:nvSpPr>
        <p:spPr/>
        <p:txBody>
          <a:bodyPr/>
          <a:lstStyle/>
          <a:p>
            <a:fld id="{933AFF06-8DD7-4DF5-9F4C-50178D75A6AE}" type="datetime2">
              <a:rPr lang="da-DK" smtClean="0"/>
              <a:t>6. maj 2025</a:t>
            </a:fld>
            <a:endParaRPr lang="da-DK" dirty="0"/>
          </a:p>
        </p:txBody>
      </p:sp>
      <p:sp>
        <p:nvSpPr>
          <p:cNvPr id="16" name="Tekstfelt 15">
            <a:extLst>
              <a:ext uri="{FF2B5EF4-FFF2-40B4-BE49-F238E27FC236}">
                <a16:creationId xmlns:a16="http://schemas.microsoft.com/office/drawing/2014/main" id="{808684DF-5AA9-436A-8659-0094576B777F}"/>
              </a:ext>
            </a:extLst>
          </p:cNvPr>
          <p:cNvSpPr txBox="1"/>
          <p:nvPr/>
        </p:nvSpPr>
        <p:spPr>
          <a:xfrm>
            <a:off x="9672274" y="6431457"/>
            <a:ext cx="2736304" cy="553998"/>
          </a:xfrm>
          <a:prstGeom prst="rect">
            <a:avLst/>
          </a:prstGeom>
          <a:noFill/>
        </p:spPr>
        <p:txBody>
          <a:bodyPr wrap="square" lIns="0" tIns="0" rIns="0" bIns="0" rtlCol="0">
            <a:spAutoFit/>
          </a:bodyPr>
          <a:lstStyle/>
          <a:p>
            <a:r>
              <a:rPr lang="da-DK" sz="1200" dirty="0"/>
              <a:t>Guide til biodiversitetsskov 2024.</a:t>
            </a:r>
          </a:p>
          <a:p>
            <a:r>
              <a:rPr lang="da-DK" sz="1200" dirty="0"/>
              <a:t>Indberetning</a:t>
            </a:r>
          </a:p>
          <a:p>
            <a:endParaRPr lang="da-DK" sz="1200" dirty="0"/>
          </a:p>
        </p:txBody>
      </p:sp>
      <p:cxnSp>
        <p:nvCxnSpPr>
          <p:cNvPr id="14" name="Lige pilforbindelse 13">
            <a:extLst>
              <a:ext uri="{FF2B5EF4-FFF2-40B4-BE49-F238E27FC236}">
                <a16:creationId xmlns:a16="http://schemas.microsoft.com/office/drawing/2014/main" id="{87B0A7D0-AAFC-4977-8ADE-573D5F630F06}"/>
              </a:ext>
            </a:extLst>
          </p:cNvPr>
          <p:cNvCxnSpPr>
            <a:cxnSpLocks/>
          </p:cNvCxnSpPr>
          <p:nvPr/>
        </p:nvCxnSpPr>
        <p:spPr>
          <a:xfrm>
            <a:off x="-170284" y="5157192"/>
            <a:ext cx="1550324" cy="0"/>
          </a:xfrm>
          <a:prstGeom prst="straightConnector1">
            <a:avLst/>
          </a:prstGeom>
          <a:ln w="28575">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18" name="Lige pilforbindelse 17">
            <a:extLst>
              <a:ext uri="{FF2B5EF4-FFF2-40B4-BE49-F238E27FC236}">
                <a16:creationId xmlns:a16="http://schemas.microsoft.com/office/drawing/2014/main" id="{7F97D814-0454-47DA-B68D-D1202D21CF3F}"/>
              </a:ext>
            </a:extLst>
          </p:cNvPr>
          <p:cNvCxnSpPr>
            <a:cxnSpLocks/>
          </p:cNvCxnSpPr>
          <p:nvPr/>
        </p:nvCxnSpPr>
        <p:spPr>
          <a:xfrm flipV="1">
            <a:off x="-431633" y="5534234"/>
            <a:ext cx="1908230" cy="382445"/>
          </a:xfrm>
          <a:prstGeom prst="straightConnector1">
            <a:avLst/>
          </a:prstGeom>
          <a:ln w="28575">
            <a:solidFill>
              <a:schemeClr val="accent5"/>
            </a:solidFill>
            <a:tailEnd type="triangle"/>
          </a:ln>
        </p:spPr>
        <p:style>
          <a:lnRef idx="1">
            <a:schemeClr val="accent1"/>
          </a:lnRef>
          <a:fillRef idx="0">
            <a:schemeClr val="accent1"/>
          </a:fillRef>
          <a:effectRef idx="0">
            <a:schemeClr val="accent1"/>
          </a:effectRef>
          <a:fontRef idx="minor">
            <a:schemeClr val="tx1"/>
          </a:fontRef>
        </p:style>
      </p:cxnSp>
      <p:pic>
        <p:nvPicPr>
          <p:cNvPr id="4" name="Billede 3">
            <a:extLst>
              <a:ext uri="{FF2B5EF4-FFF2-40B4-BE49-F238E27FC236}">
                <a16:creationId xmlns:a16="http://schemas.microsoft.com/office/drawing/2014/main" id="{4A7363B7-C218-4040-9771-0D5E90533213}"/>
              </a:ext>
            </a:extLst>
          </p:cNvPr>
          <p:cNvPicPr>
            <a:picLocks noChangeAspect="1"/>
          </p:cNvPicPr>
          <p:nvPr/>
        </p:nvPicPr>
        <p:blipFill>
          <a:blip r:embed="rId3"/>
          <a:stretch>
            <a:fillRect/>
          </a:stretch>
        </p:blipFill>
        <p:spPr>
          <a:xfrm>
            <a:off x="1546856" y="835331"/>
            <a:ext cx="2258809" cy="5459235"/>
          </a:xfrm>
          <a:prstGeom prst="rect">
            <a:avLst/>
          </a:prstGeom>
        </p:spPr>
      </p:pic>
      <p:pic>
        <p:nvPicPr>
          <p:cNvPr id="17" name="Billede 16">
            <a:extLst>
              <a:ext uri="{FF2B5EF4-FFF2-40B4-BE49-F238E27FC236}">
                <a16:creationId xmlns:a16="http://schemas.microsoft.com/office/drawing/2014/main" id="{5C60581D-5A8A-4860-BABB-EE88BDB420C4}"/>
              </a:ext>
            </a:extLst>
          </p:cNvPr>
          <p:cNvPicPr/>
          <p:nvPr/>
        </p:nvPicPr>
        <p:blipFill>
          <a:blip r:embed="rId4"/>
          <a:stretch>
            <a:fillRect/>
          </a:stretch>
        </p:blipFill>
        <p:spPr>
          <a:xfrm>
            <a:off x="7446891" y="-86229"/>
            <a:ext cx="2258809" cy="5972094"/>
          </a:xfrm>
          <a:prstGeom prst="rect">
            <a:avLst/>
          </a:prstGeom>
        </p:spPr>
      </p:pic>
      <p:pic>
        <p:nvPicPr>
          <p:cNvPr id="10" name="Billede 9">
            <a:extLst>
              <a:ext uri="{FF2B5EF4-FFF2-40B4-BE49-F238E27FC236}">
                <a16:creationId xmlns:a16="http://schemas.microsoft.com/office/drawing/2014/main" id="{DB2C7CE7-627D-4A45-9EB4-CC842BD6D2A6}"/>
              </a:ext>
            </a:extLst>
          </p:cNvPr>
          <p:cNvPicPr>
            <a:picLocks noChangeAspect="1"/>
          </p:cNvPicPr>
          <p:nvPr/>
        </p:nvPicPr>
        <p:blipFill>
          <a:blip r:embed="rId5"/>
          <a:stretch>
            <a:fillRect/>
          </a:stretch>
        </p:blipFill>
        <p:spPr>
          <a:xfrm>
            <a:off x="4299731" y="375625"/>
            <a:ext cx="2438400" cy="3686175"/>
          </a:xfrm>
          <a:prstGeom prst="rect">
            <a:avLst/>
          </a:prstGeom>
        </p:spPr>
      </p:pic>
      <p:cxnSp>
        <p:nvCxnSpPr>
          <p:cNvPr id="19" name="Lige pilforbindelse 18">
            <a:extLst>
              <a:ext uri="{FF2B5EF4-FFF2-40B4-BE49-F238E27FC236}">
                <a16:creationId xmlns:a16="http://schemas.microsoft.com/office/drawing/2014/main" id="{EDEC9AB1-8AB6-4551-9690-D99BB4B77424}"/>
              </a:ext>
            </a:extLst>
          </p:cNvPr>
          <p:cNvCxnSpPr>
            <a:cxnSpLocks/>
          </p:cNvCxnSpPr>
          <p:nvPr/>
        </p:nvCxnSpPr>
        <p:spPr>
          <a:xfrm flipH="1" flipV="1">
            <a:off x="4767194" y="3954911"/>
            <a:ext cx="503110" cy="1150800"/>
          </a:xfrm>
          <a:prstGeom prst="straightConnector1">
            <a:avLst/>
          </a:prstGeom>
          <a:ln w="28575">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20" name="Lige pilforbindelse 19">
            <a:extLst>
              <a:ext uri="{FF2B5EF4-FFF2-40B4-BE49-F238E27FC236}">
                <a16:creationId xmlns:a16="http://schemas.microsoft.com/office/drawing/2014/main" id="{2565F6AA-DE73-477B-8436-036A57D6B689}"/>
              </a:ext>
            </a:extLst>
          </p:cNvPr>
          <p:cNvCxnSpPr>
            <a:cxnSpLocks/>
          </p:cNvCxnSpPr>
          <p:nvPr/>
        </p:nvCxnSpPr>
        <p:spPr>
          <a:xfrm flipV="1">
            <a:off x="6732595" y="1351415"/>
            <a:ext cx="683162" cy="2014487"/>
          </a:xfrm>
          <a:prstGeom prst="straightConnector1">
            <a:avLst/>
          </a:prstGeom>
          <a:ln w="28575">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22" name="Lige pilforbindelse 21">
            <a:extLst>
              <a:ext uri="{FF2B5EF4-FFF2-40B4-BE49-F238E27FC236}">
                <a16:creationId xmlns:a16="http://schemas.microsoft.com/office/drawing/2014/main" id="{867390AD-FF87-419F-A09C-8464E809A515}"/>
              </a:ext>
            </a:extLst>
          </p:cNvPr>
          <p:cNvCxnSpPr>
            <a:cxnSpLocks/>
          </p:cNvCxnSpPr>
          <p:nvPr/>
        </p:nvCxnSpPr>
        <p:spPr>
          <a:xfrm flipV="1">
            <a:off x="6901614" y="1796286"/>
            <a:ext cx="732493" cy="2265514"/>
          </a:xfrm>
          <a:prstGeom prst="straightConnector1">
            <a:avLst/>
          </a:prstGeom>
          <a:ln w="28575">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23" name="Lige pilforbindelse 22">
            <a:extLst>
              <a:ext uri="{FF2B5EF4-FFF2-40B4-BE49-F238E27FC236}">
                <a16:creationId xmlns:a16="http://schemas.microsoft.com/office/drawing/2014/main" id="{62C50ADC-465F-432B-9FCF-8F11B52AE6E1}"/>
              </a:ext>
            </a:extLst>
          </p:cNvPr>
          <p:cNvCxnSpPr>
            <a:cxnSpLocks/>
          </p:cNvCxnSpPr>
          <p:nvPr/>
        </p:nvCxnSpPr>
        <p:spPr>
          <a:xfrm flipV="1">
            <a:off x="6800399" y="741169"/>
            <a:ext cx="693990" cy="993314"/>
          </a:xfrm>
          <a:prstGeom prst="straightConnector1">
            <a:avLst/>
          </a:prstGeom>
          <a:ln w="28575">
            <a:solidFill>
              <a:schemeClr val="accent5"/>
            </a:solidFill>
            <a:tailEnd type="triangle"/>
          </a:ln>
        </p:spPr>
        <p:style>
          <a:lnRef idx="1">
            <a:schemeClr val="accent1"/>
          </a:lnRef>
          <a:fillRef idx="0">
            <a:schemeClr val="accent1"/>
          </a:fillRef>
          <a:effectRef idx="0">
            <a:schemeClr val="accent1"/>
          </a:effectRef>
          <a:fontRef idx="minor">
            <a:schemeClr val="tx1"/>
          </a:fontRef>
        </p:style>
      </p:cxnSp>
      <p:pic>
        <p:nvPicPr>
          <p:cNvPr id="27" name="Billede 26">
            <a:extLst>
              <a:ext uri="{FF2B5EF4-FFF2-40B4-BE49-F238E27FC236}">
                <a16:creationId xmlns:a16="http://schemas.microsoft.com/office/drawing/2014/main" id="{FBE22E68-C40E-447B-A01F-E03BEED5B3E2}"/>
              </a:ext>
            </a:extLst>
          </p:cNvPr>
          <p:cNvPicPr/>
          <p:nvPr/>
        </p:nvPicPr>
        <p:blipFill>
          <a:blip r:embed="rId6"/>
          <a:stretch>
            <a:fillRect/>
          </a:stretch>
        </p:blipFill>
        <p:spPr>
          <a:xfrm>
            <a:off x="9806915" y="564072"/>
            <a:ext cx="2030926" cy="4671492"/>
          </a:xfrm>
          <a:prstGeom prst="rect">
            <a:avLst/>
          </a:prstGeom>
        </p:spPr>
      </p:pic>
      <p:cxnSp>
        <p:nvCxnSpPr>
          <p:cNvPr id="30" name="Lige pilforbindelse 29">
            <a:extLst>
              <a:ext uri="{FF2B5EF4-FFF2-40B4-BE49-F238E27FC236}">
                <a16:creationId xmlns:a16="http://schemas.microsoft.com/office/drawing/2014/main" id="{29C740CF-CC86-4747-8D10-4A23BDBF9E29}"/>
              </a:ext>
            </a:extLst>
          </p:cNvPr>
          <p:cNvCxnSpPr>
            <a:cxnSpLocks/>
          </p:cNvCxnSpPr>
          <p:nvPr/>
        </p:nvCxnSpPr>
        <p:spPr>
          <a:xfrm flipH="1" flipV="1">
            <a:off x="11275333" y="3486400"/>
            <a:ext cx="507711" cy="2096861"/>
          </a:xfrm>
          <a:prstGeom prst="straightConnector1">
            <a:avLst/>
          </a:prstGeom>
          <a:ln w="28575">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31174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slidenummer 4"/>
          <p:cNvSpPr>
            <a:spLocks noGrp="1"/>
          </p:cNvSpPr>
          <p:nvPr>
            <p:ph type="sldNum" sz="quarter" idx="11"/>
          </p:nvPr>
        </p:nvSpPr>
        <p:spPr/>
        <p:txBody>
          <a:bodyPr/>
          <a:lstStyle/>
          <a:p>
            <a:fld id="{D2867307-59E2-4C07-94CC-5050CFB8342C}" type="slidenum">
              <a:rPr lang="da-DK" smtClean="0"/>
              <a:t>12</a:t>
            </a:fld>
            <a:endParaRPr lang="da-DK" dirty="0"/>
          </a:p>
        </p:txBody>
      </p:sp>
      <p:sp>
        <p:nvSpPr>
          <p:cNvPr id="12" name="Pladsholder til sidefod 4"/>
          <p:cNvSpPr>
            <a:spLocks noGrp="1"/>
          </p:cNvSpPr>
          <p:nvPr>
            <p:ph type="ftr" sz="quarter" idx="4294967295"/>
          </p:nvPr>
        </p:nvSpPr>
        <p:spPr>
          <a:xfrm>
            <a:off x="1148399" y="6398800"/>
            <a:ext cx="5652000" cy="201461"/>
          </a:xfrm>
          <a:prstGeom prst="rect">
            <a:avLst/>
          </a:prstGeom>
        </p:spPr>
        <p:txBody>
          <a:bodyPr/>
          <a:lstStyle/>
          <a:p>
            <a:r>
              <a:rPr lang="da-DK"/>
              <a:t>/ Styrelsen for Grøn Arealomlægning og Vandmiljø</a:t>
            </a:r>
            <a:endParaRPr lang="da-DK" dirty="0"/>
          </a:p>
        </p:txBody>
      </p:sp>
      <p:sp>
        <p:nvSpPr>
          <p:cNvPr id="8" name="Titel 1"/>
          <p:cNvSpPr txBox="1">
            <a:spLocks/>
          </p:cNvSpPr>
          <p:nvPr/>
        </p:nvSpPr>
        <p:spPr>
          <a:xfrm>
            <a:off x="333772" y="384799"/>
            <a:ext cx="9309660" cy="812772"/>
          </a:xfrm>
          <a:prstGeom prst="rect">
            <a:avLst/>
          </a:prstGeom>
        </p:spPr>
        <p:txBody>
          <a:bodyPr/>
          <a:lst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a:lstStyle>
          <a:p>
            <a:r>
              <a:rPr lang="da-DK" sz="2800" dirty="0"/>
              <a:t>Fane 2: Areal</a:t>
            </a:r>
          </a:p>
        </p:txBody>
      </p:sp>
      <p:sp>
        <p:nvSpPr>
          <p:cNvPr id="2" name="Pladsholder til dato 1">
            <a:extLst>
              <a:ext uri="{FF2B5EF4-FFF2-40B4-BE49-F238E27FC236}">
                <a16:creationId xmlns:a16="http://schemas.microsoft.com/office/drawing/2014/main" id="{67C59F52-4012-4908-9006-2F6DDFD8468C}"/>
              </a:ext>
            </a:extLst>
          </p:cNvPr>
          <p:cNvSpPr>
            <a:spLocks noGrp="1"/>
          </p:cNvSpPr>
          <p:nvPr>
            <p:ph type="dt" sz="half" idx="12"/>
          </p:nvPr>
        </p:nvSpPr>
        <p:spPr/>
        <p:txBody>
          <a:bodyPr/>
          <a:lstStyle/>
          <a:p>
            <a:fld id="{5AE7638E-94DA-4235-90E7-D50FC1DCCA79}" type="datetime2">
              <a:rPr lang="da-DK" smtClean="0"/>
              <a:t>6. maj 2025</a:t>
            </a:fld>
            <a:endParaRPr lang="da-DK" dirty="0"/>
          </a:p>
        </p:txBody>
      </p:sp>
      <p:sp>
        <p:nvSpPr>
          <p:cNvPr id="10" name="Tekstfelt 9">
            <a:extLst>
              <a:ext uri="{FF2B5EF4-FFF2-40B4-BE49-F238E27FC236}">
                <a16:creationId xmlns:a16="http://schemas.microsoft.com/office/drawing/2014/main" id="{C674BCDB-DFCC-48AF-BF28-B8A883590E49}"/>
              </a:ext>
            </a:extLst>
          </p:cNvPr>
          <p:cNvSpPr txBox="1"/>
          <p:nvPr/>
        </p:nvSpPr>
        <p:spPr>
          <a:xfrm>
            <a:off x="9672274" y="6431457"/>
            <a:ext cx="2736304" cy="553998"/>
          </a:xfrm>
          <a:prstGeom prst="rect">
            <a:avLst/>
          </a:prstGeom>
          <a:noFill/>
        </p:spPr>
        <p:txBody>
          <a:bodyPr wrap="square" lIns="0" tIns="0" rIns="0" bIns="0" rtlCol="0">
            <a:spAutoFit/>
          </a:bodyPr>
          <a:lstStyle/>
          <a:p>
            <a:r>
              <a:rPr lang="da-DK" sz="1200" dirty="0"/>
              <a:t>Guide til biodiversitetsskov 2024.</a:t>
            </a:r>
          </a:p>
          <a:p>
            <a:r>
              <a:rPr lang="da-DK" sz="1200" dirty="0"/>
              <a:t>Indberetning</a:t>
            </a:r>
          </a:p>
          <a:p>
            <a:endParaRPr lang="da-DK" sz="1200" dirty="0"/>
          </a:p>
        </p:txBody>
      </p:sp>
      <p:pic>
        <p:nvPicPr>
          <p:cNvPr id="11" name="Billede 10">
            <a:extLst>
              <a:ext uri="{FF2B5EF4-FFF2-40B4-BE49-F238E27FC236}">
                <a16:creationId xmlns:a16="http://schemas.microsoft.com/office/drawing/2014/main" id="{EAA7BD79-67A3-426A-B3D4-2C2C8DEF2381}"/>
              </a:ext>
            </a:extLst>
          </p:cNvPr>
          <p:cNvPicPr/>
          <p:nvPr/>
        </p:nvPicPr>
        <p:blipFill>
          <a:blip r:embed="rId3"/>
          <a:stretch>
            <a:fillRect/>
          </a:stretch>
        </p:blipFill>
        <p:spPr>
          <a:xfrm>
            <a:off x="28387" y="898306"/>
            <a:ext cx="1876425" cy="4741545"/>
          </a:xfrm>
          <a:prstGeom prst="rect">
            <a:avLst/>
          </a:prstGeom>
        </p:spPr>
      </p:pic>
      <p:pic>
        <p:nvPicPr>
          <p:cNvPr id="13" name="Billede 12">
            <a:extLst>
              <a:ext uri="{FF2B5EF4-FFF2-40B4-BE49-F238E27FC236}">
                <a16:creationId xmlns:a16="http://schemas.microsoft.com/office/drawing/2014/main" id="{A4379FE0-2E65-42E2-B5CE-68AF9BC5A066}"/>
              </a:ext>
            </a:extLst>
          </p:cNvPr>
          <p:cNvPicPr/>
          <p:nvPr/>
        </p:nvPicPr>
        <p:blipFill>
          <a:blip r:embed="rId4"/>
          <a:stretch>
            <a:fillRect/>
          </a:stretch>
        </p:blipFill>
        <p:spPr>
          <a:xfrm>
            <a:off x="1975254" y="917748"/>
            <a:ext cx="2030926" cy="4671492"/>
          </a:xfrm>
          <a:prstGeom prst="rect">
            <a:avLst/>
          </a:prstGeom>
        </p:spPr>
      </p:pic>
      <p:pic>
        <p:nvPicPr>
          <p:cNvPr id="4" name="Picture 3">
            <a:extLst>
              <a:ext uri="{FF2B5EF4-FFF2-40B4-BE49-F238E27FC236}">
                <a16:creationId xmlns:a16="http://schemas.microsoft.com/office/drawing/2014/main" id="{F165E70B-357B-4BA2-B75E-2DA2F3969781}"/>
              </a:ext>
            </a:extLst>
          </p:cNvPr>
          <p:cNvPicPr>
            <a:picLocks noChangeAspect="1"/>
          </p:cNvPicPr>
          <p:nvPr/>
        </p:nvPicPr>
        <p:blipFill>
          <a:blip r:embed="rId5"/>
          <a:stretch>
            <a:fillRect/>
          </a:stretch>
        </p:blipFill>
        <p:spPr>
          <a:xfrm>
            <a:off x="4051823" y="116632"/>
            <a:ext cx="7967265" cy="4671492"/>
          </a:xfrm>
          <a:prstGeom prst="rect">
            <a:avLst/>
          </a:prstGeom>
        </p:spPr>
      </p:pic>
      <p:pic>
        <p:nvPicPr>
          <p:cNvPr id="6" name="Picture 5">
            <a:extLst>
              <a:ext uri="{FF2B5EF4-FFF2-40B4-BE49-F238E27FC236}">
                <a16:creationId xmlns:a16="http://schemas.microsoft.com/office/drawing/2014/main" id="{BF328D81-98D2-4081-B7FE-17C9885F6975}"/>
              </a:ext>
            </a:extLst>
          </p:cNvPr>
          <p:cNvPicPr>
            <a:picLocks noChangeAspect="1"/>
          </p:cNvPicPr>
          <p:nvPr/>
        </p:nvPicPr>
        <p:blipFill>
          <a:blip r:embed="rId6"/>
          <a:stretch>
            <a:fillRect/>
          </a:stretch>
        </p:blipFill>
        <p:spPr>
          <a:xfrm>
            <a:off x="4051823" y="4857509"/>
            <a:ext cx="6670476" cy="1379128"/>
          </a:xfrm>
          <a:prstGeom prst="rect">
            <a:avLst/>
          </a:prstGeom>
        </p:spPr>
      </p:pic>
    </p:spTree>
    <p:extLst>
      <p:ext uri="{BB962C8B-B14F-4D97-AF65-F5344CB8AC3E}">
        <p14:creationId xmlns:p14="http://schemas.microsoft.com/office/powerpoint/2010/main" val="40690798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slidenummer 4"/>
          <p:cNvSpPr>
            <a:spLocks noGrp="1"/>
          </p:cNvSpPr>
          <p:nvPr>
            <p:ph type="sldNum" sz="quarter" idx="11"/>
          </p:nvPr>
        </p:nvSpPr>
        <p:spPr/>
        <p:txBody>
          <a:bodyPr/>
          <a:lstStyle/>
          <a:p>
            <a:fld id="{D2867307-59E2-4C07-94CC-5050CFB8342C}" type="slidenum">
              <a:rPr lang="da-DK" smtClean="0"/>
              <a:t>13</a:t>
            </a:fld>
            <a:endParaRPr lang="da-DK" dirty="0"/>
          </a:p>
        </p:txBody>
      </p:sp>
      <p:sp>
        <p:nvSpPr>
          <p:cNvPr id="12" name="Pladsholder til sidefod 4"/>
          <p:cNvSpPr>
            <a:spLocks noGrp="1"/>
          </p:cNvSpPr>
          <p:nvPr>
            <p:ph type="ftr" sz="quarter" idx="4294967295"/>
          </p:nvPr>
        </p:nvSpPr>
        <p:spPr>
          <a:xfrm>
            <a:off x="1148399" y="6398800"/>
            <a:ext cx="5652000" cy="201461"/>
          </a:xfrm>
          <a:prstGeom prst="rect">
            <a:avLst/>
          </a:prstGeom>
        </p:spPr>
        <p:txBody>
          <a:bodyPr/>
          <a:lstStyle/>
          <a:p>
            <a:r>
              <a:rPr lang="da-DK"/>
              <a:t>/ Styrelsen for Grøn Arealomlægning og Vandmiljø</a:t>
            </a:r>
            <a:endParaRPr lang="da-DK" dirty="0"/>
          </a:p>
        </p:txBody>
      </p:sp>
      <p:sp>
        <p:nvSpPr>
          <p:cNvPr id="8" name="Titel 1"/>
          <p:cNvSpPr txBox="1">
            <a:spLocks/>
          </p:cNvSpPr>
          <p:nvPr/>
        </p:nvSpPr>
        <p:spPr>
          <a:xfrm>
            <a:off x="333772" y="384799"/>
            <a:ext cx="9309660" cy="812772"/>
          </a:xfrm>
          <a:prstGeom prst="rect">
            <a:avLst/>
          </a:prstGeom>
        </p:spPr>
        <p:txBody>
          <a:bodyPr/>
          <a:lst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a:lstStyle>
          <a:p>
            <a:r>
              <a:rPr lang="da-DK" sz="2800" dirty="0"/>
              <a:t>Fane 2: Areal</a:t>
            </a:r>
          </a:p>
        </p:txBody>
      </p:sp>
      <p:sp>
        <p:nvSpPr>
          <p:cNvPr id="4" name="Pladsholder til dato 3">
            <a:extLst>
              <a:ext uri="{FF2B5EF4-FFF2-40B4-BE49-F238E27FC236}">
                <a16:creationId xmlns:a16="http://schemas.microsoft.com/office/drawing/2014/main" id="{8E753A0F-956B-4C03-95D8-A7D8625477F6}"/>
              </a:ext>
            </a:extLst>
          </p:cNvPr>
          <p:cNvSpPr>
            <a:spLocks noGrp="1"/>
          </p:cNvSpPr>
          <p:nvPr>
            <p:ph type="dt" sz="half" idx="12"/>
          </p:nvPr>
        </p:nvSpPr>
        <p:spPr/>
        <p:txBody>
          <a:bodyPr/>
          <a:lstStyle/>
          <a:p>
            <a:fld id="{FCA48D68-B4FA-459B-B9C8-96BAE295D532}" type="datetime2">
              <a:rPr lang="da-DK" smtClean="0"/>
              <a:t>6. maj 2025</a:t>
            </a:fld>
            <a:endParaRPr lang="da-DK" dirty="0"/>
          </a:p>
        </p:txBody>
      </p:sp>
      <p:sp>
        <p:nvSpPr>
          <p:cNvPr id="13" name="Tekstfelt 12">
            <a:extLst>
              <a:ext uri="{FF2B5EF4-FFF2-40B4-BE49-F238E27FC236}">
                <a16:creationId xmlns:a16="http://schemas.microsoft.com/office/drawing/2014/main" id="{9E5A84EC-C634-4B49-AB64-F641D3063620}"/>
              </a:ext>
            </a:extLst>
          </p:cNvPr>
          <p:cNvSpPr txBox="1"/>
          <p:nvPr/>
        </p:nvSpPr>
        <p:spPr>
          <a:xfrm>
            <a:off x="9672274" y="6431457"/>
            <a:ext cx="2736304" cy="553998"/>
          </a:xfrm>
          <a:prstGeom prst="rect">
            <a:avLst/>
          </a:prstGeom>
          <a:noFill/>
        </p:spPr>
        <p:txBody>
          <a:bodyPr wrap="square" lIns="0" tIns="0" rIns="0" bIns="0" rtlCol="0">
            <a:spAutoFit/>
          </a:bodyPr>
          <a:lstStyle/>
          <a:p>
            <a:r>
              <a:rPr lang="da-DK" sz="1200" dirty="0"/>
              <a:t>Guide til biodiversitetsskov 2024.</a:t>
            </a:r>
          </a:p>
          <a:p>
            <a:r>
              <a:rPr lang="da-DK" sz="1200" dirty="0"/>
              <a:t>Indberetning</a:t>
            </a:r>
          </a:p>
          <a:p>
            <a:endParaRPr lang="da-DK" sz="1200" dirty="0"/>
          </a:p>
        </p:txBody>
      </p:sp>
      <p:pic>
        <p:nvPicPr>
          <p:cNvPr id="9" name="Billede 8">
            <a:extLst>
              <a:ext uri="{FF2B5EF4-FFF2-40B4-BE49-F238E27FC236}">
                <a16:creationId xmlns:a16="http://schemas.microsoft.com/office/drawing/2014/main" id="{C6BECD14-484B-46D5-AD3E-0E6D557BA214}"/>
              </a:ext>
            </a:extLst>
          </p:cNvPr>
          <p:cNvPicPr/>
          <p:nvPr/>
        </p:nvPicPr>
        <p:blipFill>
          <a:blip r:embed="rId3"/>
          <a:stretch>
            <a:fillRect/>
          </a:stretch>
        </p:blipFill>
        <p:spPr>
          <a:xfrm>
            <a:off x="1116000" y="1556793"/>
            <a:ext cx="8938852" cy="2376264"/>
          </a:xfrm>
          <a:prstGeom prst="rect">
            <a:avLst/>
          </a:prstGeom>
        </p:spPr>
      </p:pic>
      <p:pic>
        <p:nvPicPr>
          <p:cNvPr id="14" name="Billede 13">
            <a:extLst>
              <a:ext uri="{FF2B5EF4-FFF2-40B4-BE49-F238E27FC236}">
                <a16:creationId xmlns:a16="http://schemas.microsoft.com/office/drawing/2014/main" id="{2E2670F3-8F36-43E4-9C9C-90C9C359CAC2}"/>
              </a:ext>
            </a:extLst>
          </p:cNvPr>
          <p:cNvPicPr/>
          <p:nvPr/>
        </p:nvPicPr>
        <p:blipFill>
          <a:blip r:embed="rId4"/>
          <a:stretch>
            <a:fillRect/>
          </a:stretch>
        </p:blipFill>
        <p:spPr>
          <a:xfrm>
            <a:off x="1148398" y="4190269"/>
            <a:ext cx="8762437" cy="966923"/>
          </a:xfrm>
          <a:prstGeom prst="rect">
            <a:avLst/>
          </a:prstGeom>
        </p:spPr>
      </p:pic>
      <p:sp>
        <p:nvSpPr>
          <p:cNvPr id="10" name="Ellipse 9">
            <a:extLst>
              <a:ext uri="{FF2B5EF4-FFF2-40B4-BE49-F238E27FC236}">
                <a16:creationId xmlns:a16="http://schemas.microsoft.com/office/drawing/2014/main" id="{22EF9E0D-F9D9-4C48-8288-DDC2EEF6E292}"/>
              </a:ext>
            </a:extLst>
          </p:cNvPr>
          <p:cNvSpPr/>
          <p:nvPr/>
        </p:nvSpPr>
        <p:spPr>
          <a:xfrm>
            <a:off x="7567616" y="4408289"/>
            <a:ext cx="2520280" cy="530882"/>
          </a:xfrm>
          <a:prstGeom prst="ellipse">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dirty="0" err="1"/>
          </a:p>
        </p:txBody>
      </p:sp>
    </p:spTree>
    <p:extLst>
      <p:ext uri="{BB962C8B-B14F-4D97-AF65-F5344CB8AC3E}">
        <p14:creationId xmlns:p14="http://schemas.microsoft.com/office/powerpoint/2010/main" val="42894393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slidenummer 4"/>
          <p:cNvSpPr>
            <a:spLocks noGrp="1"/>
          </p:cNvSpPr>
          <p:nvPr>
            <p:ph type="sldNum" sz="quarter" idx="11"/>
          </p:nvPr>
        </p:nvSpPr>
        <p:spPr/>
        <p:txBody>
          <a:bodyPr/>
          <a:lstStyle/>
          <a:p>
            <a:fld id="{D2867307-59E2-4C07-94CC-5050CFB8342C}" type="slidenum">
              <a:rPr lang="da-DK" smtClean="0"/>
              <a:t>14</a:t>
            </a:fld>
            <a:endParaRPr lang="da-DK" dirty="0"/>
          </a:p>
        </p:txBody>
      </p:sp>
      <p:sp>
        <p:nvSpPr>
          <p:cNvPr id="12" name="Pladsholder til sidefod 4"/>
          <p:cNvSpPr>
            <a:spLocks noGrp="1"/>
          </p:cNvSpPr>
          <p:nvPr>
            <p:ph type="ftr" sz="quarter" idx="4294967295"/>
          </p:nvPr>
        </p:nvSpPr>
        <p:spPr>
          <a:xfrm>
            <a:off x="1148399" y="6398800"/>
            <a:ext cx="5652000" cy="201461"/>
          </a:xfrm>
          <a:prstGeom prst="rect">
            <a:avLst/>
          </a:prstGeom>
        </p:spPr>
        <p:txBody>
          <a:bodyPr/>
          <a:lstStyle/>
          <a:p>
            <a:r>
              <a:rPr lang="da-DK"/>
              <a:t>/ Styrelsen for Grøn Arealomlægning og Vandmiljø</a:t>
            </a:r>
            <a:endParaRPr lang="da-DK" dirty="0"/>
          </a:p>
        </p:txBody>
      </p:sp>
      <p:sp>
        <p:nvSpPr>
          <p:cNvPr id="6" name="Titel 1"/>
          <p:cNvSpPr txBox="1">
            <a:spLocks/>
          </p:cNvSpPr>
          <p:nvPr/>
        </p:nvSpPr>
        <p:spPr>
          <a:xfrm>
            <a:off x="333772" y="384799"/>
            <a:ext cx="9309660" cy="812772"/>
          </a:xfrm>
          <a:prstGeom prst="rect">
            <a:avLst/>
          </a:prstGeom>
        </p:spPr>
        <p:txBody>
          <a:bodyPr/>
          <a:lst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a:lstStyle>
          <a:p>
            <a:r>
              <a:rPr lang="da-DK" sz="2800" dirty="0"/>
              <a:t>Fane 2: Areal</a:t>
            </a:r>
          </a:p>
        </p:txBody>
      </p:sp>
      <p:pic>
        <p:nvPicPr>
          <p:cNvPr id="8" name="Billede 7">
            <a:extLst>
              <a:ext uri="{FF2B5EF4-FFF2-40B4-BE49-F238E27FC236}">
                <a16:creationId xmlns:a16="http://schemas.microsoft.com/office/drawing/2014/main" id="{1149B851-48B8-4F32-A8BA-0FFBF810D48E}"/>
              </a:ext>
            </a:extLst>
          </p:cNvPr>
          <p:cNvPicPr>
            <a:picLocks noChangeAspect="1"/>
          </p:cNvPicPr>
          <p:nvPr/>
        </p:nvPicPr>
        <p:blipFill rotWithShape="1">
          <a:blip r:embed="rId3">
            <a:extLst>
              <a:ext uri="{28A0092B-C50C-407E-A947-70E740481C1C}">
                <a14:useLocalDpi xmlns:a14="http://schemas.microsoft.com/office/drawing/2010/main" val="0"/>
              </a:ext>
            </a:extLst>
          </a:blip>
          <a:srcRect l="1952" t="16074" r="1845" b="16157"/>
          <a:stretch/>
        </p:blipFill>
        <p:spPr>
          <a:xfrm>
            <a:off x="817200" y="1052736"/>
            <a:ext cx="9627685" cy="474490"/>
          </a:xfrm>
          <a:prstGeom prst="rect">
            <a:avLst/>
          </a:prstGeom>
        </p:spPr>
      </p:pic>
      <p:sp>
        <p:nvSpPr>
          <p:cNvPr id="3" name="Pladsholder til dato 2">
            <a:extLst>
              <a:ext uri="{FF2B5EF4-FFF2-40B4-BE49-F238E27FC236}">
                <a16:creationId xmlns:a16="http://schemas.microsoft.com/office/drawing/2014/main" id="{0EFEA830-8F08-4BC0-AA77-1B89A2E212D4}"/>
              </a:ext>
            </a:extLst>
          </p:cNvPr>
          <p:cNvSpPr>
            <a:spLocks noGrp="1"/>
          </p:cNvSpPr>
          <p:nvPr>
            <p:ph type="dt" sz="half" idx="12"/>
          </p:nvPr>
        </p:nvSpPr>
        <p:spPr/>
        <p:txBody>
          <a:bodyPr/>
          <a:lstStyle/>
          <a:p>
            <a:fld id="{E982E618-1EBD-4D25-AA90-44F1A04DD7D8}" type="datetime2">
              <a:rPr lang="da-DK" smtClean="0"/>
              <a:t>6. maj 2025</a:t>
            </a:fld>
            <a:endParaRPr lang="da-DK" dirty="0"/>
          </a:p>
        </p:txBody>
      </p:sp>
      <p:sp>
        <p:nvSpPr>
          <p:cNvPr id="13" name="Tekstfelt 12">
            <a:extLst>
              <a:ext uri="{FF2B5EF4-FFF2-40B4-BE49-F238E27FC236}">
                <a16:creationId xmlns:a16="http://schemas.microsoft.com/office/drawing/2014/main" id="{FCD82E49-F8C8-4309-A7C4-083864E18CB4}"/>
              </a:ext>
            </a:extLst>
          </p:cNvPr>
          <p:cNvSpPr txBox="1"/>
          <p:nvPr/>
        </p:nvSpPr>
        <p:spPr>
          <a:xfrm>
            <a:off x="9672274" y="6488668"/>
            <a:ext cx="2736304" cy="553998"/>
          </a:xfrm>
          <a:prstGeom prst="rect">
            <a:avLst/>
          </a:prstGeom>
          <a:noFill/>
        </p:spPr>
        <p:txBody>
          <a:bodyPr wrap="square" lIns="0" tIns="0" rIns="0" bIns="0" rtlCol="0">
            <a:spAutoFit/>
          </a:bodyPr>
          <a:lstStyle/>
          <a:p>
            <a:r>
              <a:rPr lang="da-DK" sz="1200" dirty="0"/>
              <a:t>Guide til biodiversitetsskov 2024.</a:t>
            </a:r>
          </a:p>
          <a:p>
            <a:r>
              <a:rPr lang="da-DK" sz="1200" dirty="0"/>
              <a:t>Indberetning</a:t>
            </a:r>
          </a:p>
          <a:p>
            <a:endParaRPr lang="da-DK" sz="1200" dirty="0"/>
          </a:p>
        </p:txBody>
      </p:sp>
      <p:pic>
        <p:nvPicPr>
          <p:cNvPr id="10" name="Billede 9">
            <a:extLst>
              <a:ext uri="{FF2B5EF4-FFF2-40B4-BE49-F238E27FC236}">
                <a16:creationId xmlns:a16="http://schemas.microsoft.com/office/drawing/2014/main" id="{762A88F3-DCC4-46E7-954B-04E8F92FCC4A}"/>
              </a:ext>
            </a:extLst>
          </p:cNvPr>
          <p:cNvPicPr/>
          <p:nvPr/>
        </p:nvPicPr>
        <p:blipFill>
          <a:blip r:embed="rId4"/>
          <a:stretch>
            <a:fillRect/>
          </a:stretch>
        </p:blipFill>
        <p:spPr>
          <a:xfrm>
            <a:off x="832017" y="1948292"/>
            <a:ext cx="9612867" cy="1552716"/>
          </a:xfrm>
          <a:prstGeom prst="rect">
            <a:avLst/>
          </a:prstGeom>
        </p:spPr>
      </p:pic>
    </p:spTree>
    <p:extLst>
      <p:ext uri="{BB962C8B-B14F-4D97-AF65-F5344CB8AC3E}">
        <p14:creationId xmlns:p14="http://schemas.microsoft.com/office/powerpoint/2010/main" val="4220870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slidenummer 4"/>
          <p:cNvSpPr>
            <a:spLocks noGrp="1"/>
          </p:cNvSpPr>
          <p:nvPr>
            <p:ph type="sldNum" sz="quarter" idx="11"/>
          </p:nvPr>
        </p:nvSpPr>
        <p:spPr/>
        <p:txBody>
          <a:bodyPr/>
          <a:lstStyle/>
          <a:p>
            <a:fld id="{D2867307-59E2-4C07-94CC-5050CFB8342C}" type="slidenum">
              <a:rPr lang="da-DK" smtClean="0"/>
              <a:t>15</a:t>
            </a:fld>
            <a:endParaRPr lang="da-DK" dirty="0"/>
          </a:p>
        </p:txBody>
      </p:sp>
      <p:sp>
        <p:nvSpPr>
          <p:cNvPr id="12" name="Pladsholder til sidefod 4"/>
          <p:cNvSpPr>
            <a:spLocks noGrp="1"/>
          </p:cNvSpPr>
          <p:nvPr>
            <p:ph type="ftr" sz="quarter" idx="4294967295"/>
          </p:nvPr>
        </p:nvSpPr>
        <p:spPr>
          <a:xfrm>
            <a:off x="1148399" y="6398800"/>
            <a:ext cx="5652000" cy="201461"/>
          </a:xfrm>
          <a:prstGeom prst="rect">
            <a:avLst/>
          </a:prstGeom>
        </p:spPr>
        <p:txBody>
          <a:bodyPr/>
          <a:lstStyle/>
          <a:p>
            <a:r>
              <a:rPr lang="da-DK"/>
              <a:t>/ Styrelsen for Grøn Arealomlægning og Vandmiljø</a:t>
            </a:r>
            <a:endParaRPr lang="da-DK" dirty="0"/>
          </a:p>
        </p:txBody>
      </p:sp>
      <p:sp>
        <p:nvSpPr>
          <p:cNvPr id="6" name="Titel 1"/>
          <p:cNvSpPr txBox="1">
            <a:spLocks/>
          </p:cNvSpPr>
          <p:nvPr/>
        </p:nvSpPr>
        <p:spPr>
          <a:xfrm>
            <a:off x="333772" y="384799"/>
            <a:ext cx="9309660" cy="812772"/>
          </a:xfrm>
          <a:prstGeom prst="rect">
            <a:avLst/>
          </a:prstGeom>
        </p:spPr>
        <p:txBody>
          <a:bodyPr/>
          <a:lst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a:lstStyle>
          <a:p>
            <a:r>
              <a:rPr lang="da-DK" sz="2800" dirty="0"/>
              <a:t>Fane 2: Areal</a:t>
            </a:r>
          </a:p>
        </p:txBody>
      </p:sp>
      <p:sp>
        <p:nvSpPr>
          <p:cNvPr id="3" name="Pladsholder til dato 2">
            <a:extLst>
              <a:ext uri="{FF2B5EF4-FFF2-40B4-BE49-F238E27FC236}">
                <a16:creationId xmlns:a16="http://schemas.microsoft.com/office/drawing/2014/main" id="{D04BE785-65B2-4A47-BD47-FC22D98A5AC2}"/>
              </a:ext>
            </a:extLst>
          </p:cNvPr>
          <p:cNvSpPr>
            <a:spLocks noGrp="1"/>
          </p:cNvSpPr>
          <p:nvPr>
            <p:ph type="dt" sz="half" idx="12"/>
          </p:nvPr>
        </p:nvSpPr>
        <p:spPr/>
        <p:txBody>
          <a:bodyPr/>
          <a:lstStyle/>
          <a:p>
            <a:fld id="{7A86A6B5-CBF1-4288-8441-561F2D9164DC}" type="datetime2">
              <a:rPr lang="da-DK" smtClean="0"/>
              <a:t>6. maj 2025</a:t>
            </a:fld>
            <a:endParaRPr lang="da-DK" dirty="0"/>
          </a:p>
        </p:txBody>
      </p:sp>
      <p:sp>
        <p:nvSpPr>
          <p:cNvPr id="9" name="Tekstfelt 8">
            <a:extLst>
              <a:ext uri="{FF2B5EF4-FFF2-40B4-BE49-F238E27FC236}">
                <a16:creationId xmlns:a16="http://schemas.microsoft.com/office/drawing/2014/main" id="{7E4C6AC5-2947-42F2-BFAB-5B0CE79109C8}"/>
              </a:ext>
            </a:extLst>
          </p:cNvPr>
          <p:cNvSpPr txBox="1"/>
          <p:nvPr/>
        </p:nvSpPr>
        <p:spPr>
          <a:xfrm>
            <a:off x="9672274" y="6431457"/>
            <a:ext cx="2736304" cy="553998"/>
          </a:xfrm>
          <a:prstGeom prst="rect">
            <a:avLst/>
          </a:prstGeom>
          <a:noFill/>
        </p:spPr>
        <p:txBody>
          <a:bodyPr wrap="square" lIns="0" tIns="0" rIns="0" bIns="0" rtlCol="0">
            <a:spAutoFit/>
          </a:bodyPr>
          <a:lstStyle/>
          <a:p>
            <a:r>
              <a:rPr lang="da-DK" sz="1200" dirty="0"/>
              <a:t>Guide til biodiversitetsskov 2024.</a:t>
            </a:r>
          </a:p>
          <a:p>
            <a:r>
              <a:rPr lang="da-DK" sz="1200" dirty="0"/>
              <a:t>Indberetning</a:t>
            </a:r>
          </a:p>
          <a:p>
            <a:endParaRPr lang="da-DK" sz="1200" dirty="0"/>
          </a:p>
        </p:txBody>
      </p:sp>
      <p:pic>
        <p:nvPicPr>
          <p:cNvPr id="8" name="Billede 7">
            <a:extLst>
              <a:ext uri="{FF2B5EF4-FFF2-40B4-BE49-F238E27FC236}">
                <a16:creationId xmlns:a16="http://schemas.microsoft.com/office/drawing/2014/main" id="{858B036A-2728-4289-BBA5-EBA2EFA878BA}"/>
              </a:ext>
            </a:extLst>
          </p:cNvPr>
          <p:cNvPicPr/>
          <p:nvPr/>
        </p:nvPicPr>
        <p:blipFill>
          <a:blip r:embed="rId3"/>
          <a:stretch>
            <a:fillRect/>
          </a:stretch>
        </p:blipFill>
        <p:spPr>
          <a:xfrm>
            <a:off x="981844" y="1340768"/>
            <a:ext cx="9505056" cy="2520280"/>
          </a:xfrm>
          <a:prstGeom prst="rect">
            <a:avLst/>
          </a:prstGeom>
        </p:spPr>
      </p:pic>
      <p:pic>
        <p:nvPicPr>
          <p:cNvPr id="10" name="Billede 9">
            <a:extLst>
              <a:ext uri="{FF2B5EF4-FFF2-40B4-BE49-F238E27FC236}">
                <a16:creationId xmlns:a16="http://schemas.microsoft.com/office/drawing/2014/main" id="{1B2A870B-7D51-4918-9240-72D9EEDFFE9F}"/>
              </a:ext>
            </a:extLst>
          </p:cNvPr>
          <p:cNvPicPr/>
          <p:nvPr/>
        </p:nvPicPr>
        <p:blipFill>
          <a:blip r:embed="rId4"/>
          <a:stretch>
            <a:fillRect/>
          </a:stretch>
        </p:blipFill>
        <p:spPr>
          <a:xfrm>
            <a:off x="981844" y="4161234"/>
            <a:ext cx="9505056" cy="851942"/>
          </a:xfrm>
          <a:prstGeom prst="rect">
            <a:avLst/>
          </a:prstGeom>
        </p:spPr>
      </p:pic>
    </p:spTree>
    <p:extLst>
      <p:ext uri="{BB962C8B-B14F-4D97-AF65-F5344CB8AC3E}">
        <p14:creationId xmlns:p14="http://schemas.microsoft.com/office/powerpoint/2010/main" val="22807575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slidenummer 4"/>
          <p:cNvSpPr>
            <a:spLocks noGrp="1"/>
          </p:cNvSpPr>
          <p:nvPr>
            <p:ph type="sldNum" sz="quarter" idx="11"/>
          </p:nvPr>
        </p:nvSpPr>
        <p:spPr/>
        <p:txBody>
          <a:bodyPr/>
          <a:lstStyle/>
          <a:p>
            <a:fld id="{D2867307-59E2-4C07-94CC-5050CFB8342C}" type="slidenum">
              <a:rPr lang="da-DK" smtClean="0"/>
              <a:t>16</a:t>
            </a:fld>
            <a:endParaRPr lang="da-DK" dirty="0"/>
          </a:p>
        </p:txBody>
      </p:sp>
      <p:sp>
        <p:nvSpPr>
          <p:cNvPr id="12" name="Pladsholder til sidefod 4"/>
          <p:cNvSpPr>
            <a:spLocks noGrp="1"/>
          </p:cNvSpPr>
          <p:nvPr>
            <p:ph type="ftr" sz="quarter" idx="4294967295"/>
          </p:nvPr>
        </p:nvSpPr>
        <p:spPr>
          <a:xfrm>
            <a:off x="1148399" y="6398800"/>
            <a:ext cx="5652000" cy="201461"/>
          </a:xfrm>
          <a:prstGeom prst="rect">
            <a:avLst/>
          </a:prstGeom>
        </p:spPr>
        <p:txBody>
          <a:bodyPr/>
          <a:lstStyle/>
          <a:p>
            <a:r>
              <a:rPr lang="da-DK"/>
              <a:t>/ Styrelsen for Grøn Arealomlægning og Vandmiljø</a:t>
            </a:r>
            <a:endParaRPr lang="da-DK" dirty="0"/>
          </a:p>
        </p:txBody>
      </p:sp>
      <p:sp>
        <p:nvSpPr>
          <p:cNvPr id="6" name="Titel 1"/>
          <p:cNvSpPr txBox="1">
            <a:spLocks/>
          </p:cNvSpPr>
          <p:nvPr/>
        </p:nvSpPr>
        <p:spPr>
          <a:xfrm>
            <a:off x="333772" y="384799"/>
            <a:ext cx="9309660" cy="812772"/>
          </a:xfrm>
          <a:prstGeom prst="rect">
            <a:avLst/>
          </a:prstGeom>
        </p:spPr>
        <p:txBody>
          <a:bodyPr/>
          <a:lst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a:lstStyle>
          <a:p>
            <a:r>
              <a:rPr lang="da-DK" sz="2800" dirty="0"/>
              <a:t>Fane 3: Tilskud</a:t>
            </a:r>
          </a:p>
        </p:txBody>
      </p:sp>
      <p:sp>
        <p:nvSpPr>
          <p:cNvPr id="3" name="Pladsholder til dato 2">
            <a:extLst>
              <a:ext uri="{FF2B5EF4-FFF2-40B4-BE49-F238E27FC236}">
                <a16:creationId xmlns:a16="http://schemas.microsoft.com/office/drawing/2014/main" id="{D04BE785-65B2-4A47-BD47-FC22D98A5AC2}"/>
              </a:ext>
            </a:extLst>
          </p:cNvPr>
          <p:cNvSpPr>
            <a:spLocks noGrp="1"/>
          </p:cNvSpPr>
          <p:nvPr>
            <p:ph type="dt" sz="half" idx="12"/>
          </p:nvPr>
        </p:nvSpPr>
        <p:spPr/>
        <p:txBody>
          <a:bodyPr/>
          <a:lstStyle/>
          <a:p>
            <a:fld id="{7A86A6B5-CBF1-4288-8441-561F2D9164DC}" type="datetime2">
              <a:rPr lang="da-DK" smtClean="0"/>
              <a:t>6. maj 2025</a:t>
            </a:fld>
            <a:endParaRPr lang="da-DK" dirty="0"/>
          </a:p>
        </p:txBody>
      </p:sp>
      <p:sp>
        <p:nvSpPr>
          <p:cNvPr id="9" name="Tekstfelt 8">
            <a:extLst>
              <a:ext uri="{FF2B5EF4-FFF2-40B4-BE49-F238E27FC236}">
                <a16:creationId xmlns:a16="http://schemas.microsoft.com/office/drawing/2014/main" id="{7E4C6AC5-2947-42F2-BFAB-5B0CE79109C8}"/>
              </a:ext>
            </a:extLst>
          </p:cNvPr>
          <p:cNvSpPr txBox="1"/>
          <p:nvPr/>
        </p:nvSpPr>
        <p:spPr>
          <a:xfrm>
            <a:off x="9672274" y="6431457"/>
            <a:ext cx="2736304" cy="553998"/>
          </a:xfrm>
          <a:prstGeom prst="rect">
            <a:avLst/>
          </a:prstGeom>
          <a:noFill/>
        </p:spPr>
        <p:txBody>
          <a:bodyPr wrap="square" lIns="0" tIns="0" rIns="0" bIns="0" rtlCol="0">
            <a:spAutoFit/>
          </a:bodyPr>
          <a:lstStyle/>
          <a:p>
            <a:r>
              <a:rPr lang="da-DK" sz="1200" dirty="0"/>
              <a:t>Guide til biodiversitetsskov 2024.</a:t>
            </a:r>
          </a:p>
          <a:p>
            <a:r>
              <a:rPr lang="da-DK" sz="1200" dirty="0"/>
              <a:t>Indberetning</a:t>
            </a:r>
          </a:p>
          <a:p>
            <a:endParaRPr lang="da-DK" sz="1200" dirty="0"/>
          </a:p>
        </p:txBody>
      </p:sp>
      <p:pic>
        <p:nvPicPr>
          <p:cNvPr id="11" name="Billede 10">
            <a:extLst>
              <a:ext uri="{FF2B5EF4-FFF2-40B4-BE49-F238E27FC236}">
                <a16:creationId xmlns:a16="http://schemas.microsoft.com/office/drawing/2014/main" id="{E608E2BC-F0C7-4637-B80C-52B83A85877E}"/>
              </a:ext>
            </a:extLst>
          </p:cNvPr>
          <p:cNvPicPr/>
          <p:nvPr/>
        </p:nvPicPr>
        <p:blipFill>
          <a:blip r:embed="rId3"/>
          <a:stretch>
            <a:fillRect/>
          </a:stretch>
        </p:blipFill>
        <p:spPr>
          <a:xfrm>
            <a:off x="909836" y="1556792"/>
            <a:ext cx="9865096" cy="2592287"/>
          </a:xfrm>
          <a:prstGeom prst="rect">
            <a:avLst/>
          </a:prstGeom>
        </p:spPr>
      </p:pic>
      <p:pic>
        <p:nvPicPr>
          <p:cNvPr id="13" name="Billede 12">
            <a:extLst>
              <a:ext uri="{FF2B5EF4-FFF2-40B4-BE49-F238E27FC236}">
                <a16:creationId xmlns:a16="http://schemas.microsoft.com/office/drawing/2014/main" id="{91AD95ED-F210-4DB6-9A40-F648B3AB5CF1}"/>
              </a:ext>
            </a:extLst>
          </p:cNvPr>
          <p:cNvPicPr/>
          <p:nvPr/>
        </p:nvPicPr>
        <p:blipFill>
          <a:blip r:embed="rId4"/>
          <a:stretch>
            <a:fillRect/>
          </a:stretch>
        </p:blipFill>
        <p:spPr>
          <a:xfrm>
            <a:off x="1116000" y="3732519"/>
            <a:ext cx="7714716" cy="416560"/>
          </a:xfrm>
          <a:prstGeom prst="rect">
            <a:avLst/>
          </a:prstGeom>
        </p:spPr>
      </p:pic>
    </p:spTree>
    <p:extLst>
      <p:ext uri="{BB962C8B-B14F-4D97-AF65-F5344CB8AC3E}">
        <p14:creationId xmlns:p14="http://schemas.microsoft.com/office/powerpoint/2010/main" val="29326312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slidenummer 4"/>
          <p:cNvSpPr>
            <a:spLocks noGrp="1"/>
          </p:cNvSpPr>
          <p:nvPr>
            <p:ph type="sldNum" sz="quarter" idx="11"/>
          </p:nvPr>
        </p:nvSpPr>
        <p:spPr/>
        <p:txBody>
          <a:bodyPr/>
          <a:lstStyle/>
          <a:p>
            <a:fld id="{D2867307-59E2-4C07-94CC-5050CFB8342C}" type="slidenum">
              <a:rPr lang="da-DK" smtClean="0"/>
              <a:t>17</a:t>
            </a:fld>
            <a:endParaRPr lang="da-DK" dirty="0"/>
          </a:p>
        </p:txBody>
      </p:sp>
      <p:sp>
        <p:nvSpPr>
          <p:cNvPr id="12" name="Pladsholder til sidefod 4"/>
          <p:cNvSpPr>
            <a:spLocks noGrp="1"/>
          </p:cNvSpPr>
          <p:nvPr>
            <p:ph type="ftr" sz="quarter" idx="4294967295"/>
          </p:nvPr>
        </p:nvSpPr>
        <p:spPr>
          <a:xfrm>
            <a:off x="1148399" y="6398800"/>
            <a:ext cx="5652000" cy="201461"/>
          </a:xfrm>
          <a:prstGeom prst="rect">
            <a:avLst/>
          </a:prstGeom>
        </p:spPr>
        <p:txBody>
          <a:bodyPr/>
          <a:lstStyle/>
          <a:p>
            <a:r>
              <a:rPr lang="da-DK"/>
              <a:t>/ Styrelsen for Grøn Arealomlægning og Vandmiljø</a:t>
            </a:r>
            <a:endParaRPr lang="da-DK" dirty="0"/>
          </a:p>
        </p:txBody>
      </p:sp>
      <p:sp>
        <p:nvSpPr>
          <p:cNvPr id="6" name="Titel 1"/>
          <p:cNvSpPr txBox="1">
            <a:spLocks/>
          </p:cNvSpPr>
          <p:nvPr/>
        </p:nvSpPr>
        <p:spPr>
          <a:xfrm>
            <a:off x="333772" y="384799"/>
            <a:ext cx="9309660" cy="812772"/>
          </a:xfrm>
          <a:prstGeom prst="rect">
            <a:avLst/>
          </a:prstGeom>
        </p:spPr>
        <p:txBody>
          <a:bodyPr/>
          <a:lst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a:lstStyle>
          <a:p>
            <a:r>
              <a:rPr lang="da-DK" sz="2800" dirty="0"/>
              <a:t>Fane 3: Tilskud</a:t>
            </a:r>
          </a:p>
        </p:txBody>
      </p:sp>
      <p:sp>
        <p:nvSpPr>
          <p:cNvPr id="3" name="Pladsholder til dato 2">
            <a:extLst>
              <a:ext uri="{FF2B5EF4-FFF2-40B4-BE49-F238E27FC236}">
                <a16:creationId xmlns:a16="http://schemas.microsoft.com/office/drawing/2014/main" id="{D04BE785-65B2-4A47-BD47-FC22D98A5AC2}"/>
              </a:ext>
            </a:extLst>
          </p:cNvPr>
          <p:cNvSpPr>
            <a:spLocks noGrp="1"/>
          </p:cNvSpPr>
          <p:nvPr>
            <p:ph type="dt" sz="half" idx="12"/>
          </p:nvPr>
        </p:nvSpPr>
        <p:spPr/>
        <p:txBody>
          <a:bodyPr/>
          <a:lstStyle/>
          <a:p>
            <a:fld id="{7A86A6B5-CBF1-4288-8441-561F2D9164DC}" type="datetime2">
              <a:rPr lang="da-DK" smtClean="0"/>
              <a:t>6. maj 2025</a:t>
            </a:fld>
            <a:endParaRPr lang="da-DK" dirty="0"/>
          </a:p>
        </p:txBody>
      </p:sp>
      <p:sp>
        <p:nvSpPr>
          <p:cNvPr id="9" name="Tekstfelt 8">
            <a:extLst>
              <a:ext uri="{FF2B5EF4-FFF2-40B4-BE49-F238E27FC236}">
                <a16:creationId xmlns:a16="http://schemas.microsoft.com/office/drawing/2014/main" id="{7E4C6AC5-2947-42F2-BFAB-5B0CE79109C8}"/>
              </a:ext>
            </a:extLst>
          </p:cNvPr>
          <p:cNvSpPr txBox="1"/>
          <p:nvPr/>
        </p:nvSpPr>
        <p:spPr>
          <a:xfrm>
            <a:off x="9672274" y="6431457"/>
            <a:ext cx="2736304" cy="553998"/>
          </a:xfrm>
          <a:prstGeom prst="rect">
            <a:avLst/>
          </a:prstGeom>
          <a:noFill/>
        </p:spPr>
        <p:txBody>
          <a:bodyPr wrap="square" lIns="0" tIns="0" rIns="0" bIns="0" rtlCol="0">
            <a:spAutoFit/>
          </a:bodyPr>
          <a:lstStyle/>
          <a:p>
            <a:r>
              <a:rPr lang="da-DK" sz="1200" dirty="0"/>
              <a:t>Guide til biodiversitetsskov 2024.</a:t>
            </a:r>
          </a:p>
          <a:p>
            <a:r>
              <a:rPr lang="da-DK" sz="1200" dirty="0"/>
              <a:t>Indberetning</a:t>
            </a:r>
          </a:p>
          <a:p>
            <a:endParaRPr lang="da-DK" sz="1200" dirty="0"/>
          </a:p>
        </p:txBody>
      </p:sp>
      <p:pic>
        <p:nvPicPr>
          <p:cNvPr id="1026" name="Billede 1" descr="image001">
            <a:extLst>
              <a:ext uri="{FF2B5EF4-FFF2-40B4-BE49-F238E27FC236}">
                <a16:creationId xmlns:a16="http://schemas.microsoft.com/office/drawing/2014/main" id="{B9479EA6-1E9F-4E4F-B535-73406936B8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853" y="1738493"/>
            <a:ext cx="10807118" cy="1728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76831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slidenummer 4"/>
          <p:cNvSpPr>
            <a:spLocks noGrp="1"/>
          </p:cNvSpPr>
          <p:nvPr>
            <p:ph type="sldNum" sz="quarter" idx="11"/>
          </p:nvPr>
        </p:nvSpPr>
        <p:spPr/>
        <p:txBody>
          <a:bodyPr/>
          <a:lstStyle/>
          <a:p>
            <a:fld id="{D2867307-59E2-4C07-94CC-5050CFB8342C}" type="slidenum">
              <a:rPr lang="da-DK" smtClean="0"/>
              <a:t>18</a:t>
            </a:fld>
            <a:endParaRPr lang="da-DK" dirty="0"/>
          </a:p>
        </p:txBody>
      </p:sp>
      <p:sp>
        <p:nvSpPr>
          <p:cNvPr id="12" name="Pladsholder til sidefod 4"/>
          <p:cNvSpPr>
            <a:spLocks noGrp="1"/>
          </p:cNvSpPr>
          <p:nvPr>
            <p:ph type="ftr" sz="quarter" idx="4294967295"/>
          </p:nvPr>
        </p:nvSpPr>
        <p:spPr>
          <a:xfrm>
            <a:off x="1148399" y="6398800"/>
            <a:ext cx="5652000" cy="201461"/>
          </a:xfrm>
          <a:prstGeom prst="rect">
            <a:avLst/>
          </a:prstGeom>
        </p:spPr>
        <p:txBody>
          <a:bodyPr/>
          <a:lstStyle/>
          <a:p>
            <a:r>
              <a:rPr lang="da-DK"/>
              <a:t>/ Styrelsen for Grøn Arealomlægning og Vandmiljø</a:t>
            </a:r>
            <a:endParaRPr lang="da-DK" dirty="0"/>
          </a:p>
        </p:txBody>
      </p:sp>
      <p:sp>
        <p:nvSpPr>
          <p:cNvPr id="6" name="Titel 1"/>
          <p:cNvSpPr txBox="1">
            <a:spLocks/>
          </p:cNvSpPr>
          <p:nvPr/>
        </p:nvSpPr>
        <p:spPr>
          <a:xfrm>
            <a:off x="333772" y="384799"/>
            <a:ext cx="9309660" cy="812772"/>
          </a:xfrm>
          <a:prstGeom prst="rect">
            <a:avLst/>
          </a:prstGeom>
        </p:spPr>
        <p:txBody>
          <a:bodyPr/>
          <a:lst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a:lstStyle>
          <a:p>
            <a:r>
              <a:rPr lang="da-DK" sz="2800" dirty="0"/>
              <a:t>Fane 3: Tilskud</a:t>
            </a:r>
          </a:p>
        </p:txBody>
      </p:sp>
      <p:sp>
        <p:nvSpPr>
          <p:cNvPr id="3" name="Pladsholder til dato 2">
            <a:extLst>
              <a:ext uri="{FF2B5EF4-FFF2-40B4-BE49-F238E27FC236}">
                <a16:creationId xmlns:a16="http://schemas.microsoft.com/office/drawing/2014/main" id="{D04BE785-65B2-4A47-BD47-FC22D98A5AC2}"/>
              </a:ext>
            </a:extLst>
          </p:cNvPr>
          <p:cNvSpPr>
            <a:spLocks noGrp="1"/>
          </p:cNvSpPr>
          <p:nvPr>
            <p:ph type="dt" sz="half" idx="12"/>
          </p:nvPr>
        </p:nvSpPr>
        <p:spPr/>
        <p:txBody>
          <a:bodyPr/>
          <a:lstStyle/>
          <a:p>
            <a:fld id="{7A86A6B5-CBF1-4288-8441-561F2D9164DC}" type="datetime2">
              <a:rPr lang="da-DK" smtClean="0"/>
              <a:t>6. maj 2025</a:t>
            </a:fld>
            <a:endParaRPr lang="da-DK" dirty="0"/>
          </a:p>
        </p:txBody>
      </p:sp>
      <p:sp>
        <p:nvSpPr>
          <p:cNvPr id="9" name="Tekstfelt 8">
            <a:extLst>
              <a:ext uri="{FF2B5EF4-FFF2-40B4-BE49-F238E27FC236}">
                <a16:creationId xmlns:a16="http://schemas.microsoft.com/office/drawing/2014/main" id="{7E4C6AC5-2947-42F2-BFAB-5B0CE79109C8}"/>
              </a:ext>
            </a:extLst>
          </p:cNvPr>
          <p:cNvSpPr txBox="1"/>
          <p:nvPr/>
        </p:nvSpPr>
        <p:spPr>
          <a:xfrm>
            <a:off x="9672274" y="6431457"/>
            <a:ext cx="2736304" cy="553998"/>
          </a:xfrm>
          <a:prstGeom prst="rect">
            <a:avLst/>
          </a:prstGeom>
          <a:noFill/>
        </p:spPr>
        <p:txBody>
          <a:bodyPr wrap="square" lIns="0" tIns="0" rIns="0" bIns="0" rtlCol="0">
            <a:spAutoFit/>
          </a:bodyPr>
          <a:lstStyle/>
          <a:p>
            <a:r>
              <a:rPr lang="da-DK" sz="1200" dirty="0"/>
              <a:t>Guide til biodiversitetsskov 2024.</a:t>
            </a:r>
          </a:p>
          <a:p>
            <a:r>
              <a:rPr lang="da-DK" sz="1200" dirty="0"/>
              <a:t>Indberetning</a:t>
            </a:r>
          </a:p>
          <a:p>
            <a:endParaRPr lang="da-DK" sz="1200" dirty="0"/>
          </a:p>
        </p:txBody>
      </p:sp>
      <p:pic>
        <p:nvPicPr>
          <p:cNvPr id="2050" name="Billede 2" descr="image002">
            <a:extLst>
              <a:ext uri="{FF2B5EF4-FFF2-40B4-BE49-F238E27FC236}">
                <a16:creationId xmlns:a16="http://schemas.microsoft.com/office/drawing/2014/main" id="{C269F7C2-867D-4702-B605-AB0E34A5B3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149" y="1052736"/>
            <a:ext cx="10038818" cy="4248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04068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slidenummer 4"/>
          <p:cNvSpPr>
            <a:spLocks noGrp="1"/>
          </p:cNvSpPr>
          <p:nvPr>
            <p:ph type="sldNum" sz="quarter" idx="11"/>
          </p:nvPr>
        </p:nvSpPr>
        <p:spPr/>
        <p:txBody>
          <a:bodyPr/>
          <a:lstStyle/>
          <a:p>
            <a:fld id="{D2867307-59E2-4C07-94CC-5050CFB8342C}" type="slidenum">
              <a:rPr lang="da-DK" smtClean="0"/>
              <a:t>19</a:t>
            </a:fld>
            <a:endParaRPr lang="da-DK" dirty="0"/>
          </a:p>
        </p:txBody>
      </p:sp>
      <p:sp>
        <p:nvSpPr>
          <p:cNvPr id="12" name="Pladsholder til sidefod 4"/>
          <p:cNvSpPr>
            <a:spLocks noGrp="1"/>
          </p:cNvSpPr>
          <p:nvPr>
            <p:ph type="ftr" sz="quarter" idx="4294967295"/>
          </p:nvPr>
        </p:nvSpPr>
        <p:spPr>
          <a:xfrm>
            <a:off x="1148399" y="6398800"/>
            <a:ext cx="5652000" cy="201461"/>
          </a:xfrm>
          <a:prstGeom prst="rect">
            <a:avLst/>
          </a:prstGeom>
        </p:spPr>
        <p:txBody>
          <a:bodyPr/>
          <a:lstStyle/>
          <a:p>
            <a:r>
              <a:rPr lang="da-DK"/>
              <a:t>/ Styrelsen for Grøn Arealomlægning og Vandmiljø</a:t>
            </a:r>
            <a:endParaRPr lang="da-DK" dirty="0"/>
          </a:p>
        </p:txBody>
      </p:sp>
      <p:sp>
        <p:nvSpPr>
          <p:cNvPr id="6" name="Titel 1"/>
          <p:cNvSpPr txBox="1">
            <a:spLocks/>
          </p:cNvSpPr>
          <p:nvPr/>
        </p:nvSpPr>
        <p:spPr>
          <a:xfrm>
            <a:off x="333772" y="384799"/>
            <a:ext cx="9309660" cy="812772"/>
          </a:xfrm>
          <a:prstGeom prst="rect">
            <a:avLst/>
          </a:prstGeom>
        </p:spPr>
        <p:txBody>
          <a:bodyPr/>
          <a:lst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a:lstStyle>
          <a:p>
            <a:r>
              <a:rPr lang="da-DK" sz="2800" dirty="0"/>
              <a:t>Fane 3: Tilskud</a:t>
            </a:r>
          </a:p>
        </p:txBody>
      </p:sp>
      <p:sp>
        <p:nvSpPr>
          <p:cNvPr id="3" name="Pladsholder til dato 2">
            <a:extLst>
              <a:ext uri="{FF2B5EF4-FFF2-40B4-BE49-F238E27FC236}">
                <a16:creationId xmlns:a16="http://schemas.microsoft.com/office/drawing/2014/main" id="{D04BE785-65B2-4A47-BD47-FC22D98A5AC2}"/>
              </a:ext>
            </a:extLst>
          </p:cNvPr>
          <p:cNvSpPr>
            <a:spLocks noGrp="1"/>
          </p:cNvSpPr>
          <p:nvPr>
            <p:ph type="dt" sz="half" idx="12"/>
          </p:nvPr>
        </p:nvSpPr>
        <p:spPr/>
        <p:txBody>
          <a:bodyPr/>
          <a:lstStyle/>
          <a:p>
            <a:fld id="{7A86A6B5-CBF1-4288-8441-561F2D9164DC}" type="datetime2">
              <a:rPr lang="da-DK" smtClean="0"/>
              <a:t>6. maj 2025</a:t>
            </a:fld>
            <a:endParaRPr lang="da-DK" dirty="0"/>
          </a:p>
        </p:txBody>
      </p:sp>
      <p:sp>
        <p:nvSpPr>
          <p:cNvPr id="9" name="Tekstfelt 8">
            <a:extLst>
              <a:ext uri="{FF2B5EF4-FFF2-40B4-BE49-F238E27FC236}">
                <a16:creationId xmlns:a16="http://schemas.microsoft.com/office/drawing/2014/main" id="{7E4C6AC5-2947-42F2-BFAB-5B0CE79109C8}"/>
              </a:ext>
            </a:extLst>
          </p:cNvPr>
          <p:cNvSpPr txBox="1"/>
          <p:nvPr/>
        </p:nvSpPr>
        <p:spPr>
          <a:xfrm>
            <a:off x="9672274" y="6431457"/>
            <a:ext cx="2736304" cy="553998"/>
          </a:xfrm>
          <a:prstGeom prst="rect">
            <a:avLst/>
          </a:prstGeom>
          <a:noFill/>
        </p:spPr>
        <p:txBody>
          <a:bodyPr wrap="square" lIns="0" tIns="0" rIns="0" bIns="0" rtlCol="0">
            <a:spAutoFit/>
          </a:bodyPr>
          <a:lstStyle/>
          <a:p>
            <a:r>
              <a:rPr lang="da-DK" sz="1200" dirty="0"/>
              <a:t>Guide til biodiversitetsskov 2024.</a:t>
            </a:r>
          </a:p>
          <a:p>
            <a:r>
              <a:rPr lang="da-DK" sz="1200" dirty="0"/>
              <a:t>Indberetning</a:t>
            </a:r>
          </a:p>
          <a:p>
            <a:endParaRPr lang="da-DK" sz="1200" dirty="0"/>
          </a:p>
        </p:txBody>
      </p:sp>
      <p:pic>
        <p:nvPicPr>
          <p:cNvPr id="11" name="Billede 10">
            <a:extLst>
              <a:ext uri="{FF2B5EF4-FFF2-40B4-BE49-F238E27FC236}">
                <a16:creationId xmlns:a16="http://schemas.microsoft.com/office/drawing/2014/main" id="{610AFFD0-5523-44D2-8FE0-11E65BE24292}"/>
              </a:ext>
            </a:extLst>
          </p:cNvPr>
          <p:cNvPicPr/>
          <p:nvPr/>
        </p:nvPicPr>
        <p:blipFill>
          <a:blip r:embed="rId3"/>
          <a:stretch>
            <a:fillRect/>
          </a:stretch>
        </p:blipFill>
        <p:spPr>
          <a:xfrm>
            <a:off x="1021954" y="1412776"/>
            <a:ext cx="9536954" cy="3096344"/>
          </a:xfrm>
          <a:prstGeom prst="rect">
            <a:avLst/>
          </a:prstGeom>
        </p:spPr>
      </p:pic>
    </p:spTree>
    <p:extLst>
      <p:ext uri="{BB962C8B-B14F-4D97-AF65-F5344CB8AC3E}">
        <p14:creationId xmlns:p14="http://schemas.microsoft.com/office/powerpoint/2010/main" val="31642864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slidenummer 4"/>
          <p:cNvSpPr>
            <a:spLocks noGrp="1"/>
          </p:cNvSpPr>
          <p:nvPr>
            <p:ph type="sldNum" sz="quarter" idx="11"/>
          </p:nvPr>
        </p:nvSpPr>
        <p:spPr/>
        <p:txBody>
          <a:bodyPr/>
          <a:lstStyle/>
          <a:p>
            <a:fld id="{D2867307-59E2-4C07-94CC-5050CFB8342C}" type="slidenum">
              <a:rPr lang="da-DK" smtClean="0"/>
              <a:t>20</a:t>
            </a:fld>
            <a:endParaRPr lang="da-DK" dirty="0"/>
          </a:p>
        </p:txBody>
      </p:sp>
      <p:sp>
        <p:nvSpPr>
          <p:cNvPr id="12" name="Pladsholder til sidefod 4"/>
          <p:cNvSpPr>
            <a:spLocks noGrp="1"/>
          </p:cNvSpPr>
          <p:nvPr>
            <p:ph type="ftr" sz="quarter" idx="4294967295"/>
          </p:nvPr>
        </p:nvSpPr>
        <p:spPr>
          <a:xfrm>
            <a:off x="1148399" y="6398800"/>
            <a:ext cx="5652000" cy="201461"/>
          </a:xfrm>
          <a:prstGeom prst="rect">
            <a:avLst/>
          </a:prstGeom>
        </p:spPr>
        <p:txBody>
          <a:bodyPr/>
          <a:lstStyle/>
          <a:p>
            <a:r>
              <a:rPr lang="da-DK"/>
              <a:t>/ Styrelsen for Grøn Arealomlægning og Vandmiljø</a:t>
            </a:r>
            <a:endParaRPr lang="da-DK" dirty="0"/>
          </a:p>
        </p:txBody>
      </p:sp>
      <p:sp>
        <p:nvSpPr>
          <p:cNvPr id="8" name="Titel 1"/>
          <p:cNvSpPr txBox="1">
            <a:spLocks/>
          </p:cNvSpPr>
          <p:nvPr/>
        </p:nvSpPr>
        <p:spPr>
          <a:xfrm>
            <a:off x="3566" y="103378"/>
            <a:ext cx="9309660" cy="812772"/>
          </a:xfrm>
          <a:prstGeom prst="rect">
            <a:avLst/>
          </a:prstGeom>
        </p:spPr>
        <p:txBody>
          <a:bodyPr/>
          <a:lst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a:lstStyle>
          <a:p>
            <a:endParaRPr lang="da-DK" sz="2800" dirty="0"/>
          </a:p>
        </p:txBody>
      </p:sp>
      <p:sp>
        <p:nvSpPr>
          <p:cNvPr id="6" name="Titel 1"/>
          <p:cNvSpPr txBox="1">
            <a:spLocks/>
          </p:cNvSpPr>
          <p:nvPr/>
        </p:nvSpPr>
        <p:spPr>
          <a:xfrm>
            <a:off x="333772" y="384799"/>
            <a:ext cx="9309660" cy="812772"/>
          </a:xfrm>
          <a:prstGeom prst="rect">
            <a:avLst/>
          </a:prstGeom>
        </p:spPr>
        <p:txBody>
          <a:bodyPr/>
          <a:lst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a:lstStyle>
          <a:p>
            <a:r>
              <a:rPr lang="da-DK" sz="2800" dirty="0"/>
              <a:t>Fane 4: Oplysninger til EU</a:t>
            </a:r>
          </a:p>
        </p:txBody>
      </p:sp>
      <p:sp>
        <p:nvSpPr>
          <p:cNvPr id="2" name="Pladsholder til dato 1">
            <a:extLst>
              <a:ext uri="{FF2B5EF4-FFF2-40B4-BE49-F238E27FC236}">
                <a16:creationId xmlns:a16="http://schemas.microsoft.com/office/drawing/2014/main" id="{C963E622-EEA5-4FAD-978D-2F90A3B75854}"/>
              </a:ext>
            </a:extLst>
          </p:cNvPr>
          <p:cNvSpPr>
            <a:spLocks noGrp="1"/>
          </p:cNvSpPr>
          <p:nvPr>
            <p:ph type="dt" sz="half" idx="12"/>
          </p:nvPr>
        </p:nvSpPr>
        <p:spPr/>
        <p:txBody>
          <a:bodyPr/>
          <a:lstStyle/>
          <a:p>
            <a:fld id="{DFB18BA3-2282-4A39-8031-D8955566C1DB}" type="datetime2">
              <a:rPr lang="da-DK" smtClean="0"/>
              <a:t>6. maj 2025</a:t>
            </a:fld>
            <a:endParaRPr lang="da-DK" dirty="0"/>
          </a:p>
        </p:txBody>
      </p:sp>
      <p:sp>
        <p:nvSpPr>
          <p:cNvPr id="10" name="Tekstfelt 9">
            <a:extLst>
              <a:ext uri="{FF2B5EF4-FFF2-40B4-BE49-F238E27FC236}">
                <a16:creationId xmlns:a16="http://schemas.microsoft.com/office/drawing/2014/main" id="{0C856BAB-9363-4691-A43C-B3B124D558CB}"/>
              </a:ext>
            </a:extLst>
          </p:cNvPr>
          <p:cNvSpPr txBox="1"/>
          <p:nvPr/>
        </p:nvSpPr>
        <p:spPr>
          <a:xfrm>
            <a:off x="9672274" y="6431457"/>
            <a:ext cx="2736304" cy="553998"/>
          </a:xfrm>
          <a:prstGeom prst="rect">
            <a:avLst/>
          </a:prstGeom>
          <a:noFill/>
        </p:spPr>
        <p:txBody>
          <a:bodyPr wrap="square" lIns="0" tIns="0" rIns="0" bIns="0" rtlCol="0">
            <a:spAutoFit/>
          </a:bodyPr>
          <a:lstStyle/>
          <a:p>
            <a:r>
              <a:rPr lang="da-DK" sz="1200" dirty="0"/>
              <a:t>Guide til biodiversitetsskov 2024.</a:t>
            </a:r>
          </a:p>
          <a:p>
            <a:r>
              <a:rPr lang="da-DK" sz="1200" dirty="0"/>
              <a:t>Indberetning</a:t>
            </a:r>
          </a:p>
          <a:p>
            <a:endParaRPr lang="da-DK" sz="1200" dirty="0"/>
          </a:p>
        </p:txBody>
      </p:sp>
      <p:pic>
        <p:nvPicPr>
          <p:cNvPr id="9" name="Billede 8">
            <a:extLst>
              <a:ext uri="{FF2B5EF4-FFF2-40B4-BE49-F238E27FC236}">
                <a16:creationId xmlns:a16="http://schemas.microsoft.com/office/drawing/2014/main" id="{BF88D443-CC39-474C-AEEC-D380E89AFE44}"/>
              </a:ext>
            </a:extLst>
          </p:cNvPr>
          <p:cNvPicPr/>
          <p:nvPr/>
        </p:nvPicPr>
        <p:blipFill>
          <a:blip r:embed="rId3"/>
          <a:stretch>
            <a:fillRect/>
          </a:stretch>
        </p:blipFill>
        <p:spPr>
          <a:xfrm>
            <a:off x="1341884" y="2269171"/>
            <a:ext cx="9145016" cy="812772"/>
          </a:xfrm>
          <a:prstGeom prst="rect">
            <a:avLst/>
          </a:prstGeom>
        </p:spPr>
      </p:pic>
      <p:pic>
        <p:nvPicPr>
          <p:cNvPr id="11" name="Billede 10">
            <a:extLst>
              <a:ext uri="{FF2B5EF4-FFF2-40B4-BE49-F238E27FC236}">
                <a16:creationId xmlns:a16="http://schemas.microsoft.com/office/drawing/2014/main" id="{29708973-4A27-4A58-BD16-2F212A3B15C6}"/>
              </a:ext>
            </a:extLst>
          </p:cNvPr>
          <p:cNvPicPr/>
          <p:nvPr/>
        </p:nvPicPr>
        <p:blipFill>
          <a:blip r:embed="rId4"/>
          <a:stretch>
            <a:fillRect/>
          </a:stretch>
        </p:blipFill>
        <p:spPr>
          <a:xfrm>
            <a:off x="1339542" y="3327406"/>
            <a:ext cx="9145016" cy="720080"/>
          </a:xfrm>
          <a:prstGeom prst="rect">
            <a:avLst/>
          </a:prstGeom>
        </p:spPr>
      </p:pic>
      <p:pic>
        <p:nvPicPr>
          <p:cNvPr id="13" name="Billede 12">
            <a:extLst>
              <a:ext uri="{FF2B5EF4-FFF2-40B4-BE49-F238E27FC236}">
                <a16:creationId xmlns:a16="http://schemas.microsoft.com/office/drawing/2014/main" id="{98AE81E0-5BF7-4523-AA9C-1D6399A7E18E}"/>
              </a:ext>
            </a:extLst>
          </p:cNvPr>
          <p:cNvPicPr/>
          <p:nvPr/>
        </p:nvPicPr>
        <p:blipFill>
          <a:blip r:embed="rId5"/>
          <a:stretch>
            <a:fillRect/>
          </a:stretch>
        </p:blipFill>
        <p:spPr>
          <a:xfrm>
            <a:off x="1341884" y="4292949"/>
            <a:ext cx="9145016" cy="529267"/>
          </a:xfrm>
          <a:prstGeom prst="rect">
            <a:avLst/>
          </a:prstGeom>
        </p:spPr>
      </p:pic>
      <p:pic>
        <p:nvPicPr>
          <p:cNvPr id="14" name="Billede 13">
            <a:extLst>
              <a:ext uri="{FF2B5EF4-FFF2-40B4-BE49-F238E27FC236}">
                <a16:creationId xmlns:a16="http://schemas.microsoft.com/office/drawing/2014/main" id="{B417295F-59B0-4AAA-A9A1-B4B73A6FA162}"/>
              </a:ext>
            </a:extLst>
          </p:cNvPr>
          <p:cNvPicPr/>
          <p:nvPr/>
        </p:nvPicPr>
        <p:blipFill>
          <a:blip r:embed="rId6"/>
          <a:stretch>
            <a:fillRect/>
          </a:stretch>
        </p:blipFill>
        <p:spPr>
          <a:xfrm>
            <a:off x="1339542" y="1582341"/>
            <a:ext cx="9145016" cy="405409"/>
          </a:xfrm>
          <a:prstGeom prst="rect">
            <a:avLst/>
          </a:prstGeom>
        </p:spPr>
      </p:pic>
    </p:spTree>
    <p:extLst>
      <p:ext uri="{BB962C8B-B14F-4D97-AF65-F5344CB8AC3E}">
        <p14:creationId xmlns:p14="http://schemas.microsoft.com/office/powerpoint/2010/main" val="13004083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slidenummer 4"/>
          <p:cNvSpPr>
            <a:spLocks noGrp="1"/>
          </p:cNvSpPr>
          <p:nvPr>
            <p:ph type="sldNum" sz="quarter" idx="11"/>
          </p:nvPr>
        </p:nvSpPr>
        <p:spPr/>
        <p:txBody>
          <a:bodyPr/>
          <a:lstStyle/>
          <a:p>
            <a:fld id="{D2867307-59E2-4C07-94CC-5050CFB8342C}" type="slidenum">
              <a:rPr lang="da-DK" smtClean="0"/>
              <a:t>21</a:t>
            </a:fld>
            <a:endParaRPr lang="da-DK" dirty="0"/>
          </a:p>
        </p:txBody>
      </p:sp>
      <p:sp>
        <p:nvSpPr>
          <p:cNvPr id="12" name="Pladsholder til sidefod 4"/>
          <p:cNvSpPr>
            <a:spLocks noGrp="1"/>
          </p:cNvSpPr>
          <p:nvPr>
            <p:ph type="ftr" sz="quarter" idx="4294967295"/>
          </p:nvPr>
        </p:nvSpPr>
        <p:spPr>
          <a:xfrm>
            <a:off x="1148399" y="6398800"/>
            <a:ext cx="5652000" cy="201461"/>
          </a:xfrm>
          <a:prstGeom prst="rect">
            <a:avLst/>
          </a:prstGeom>
        </p:spPr>
        <p:txBody>
          <a:bodyPr/>
          <a:lstStyle/>
          <a:p>
            <a:r>
              <a:rPr lang="da-DK"/>
              <a:t>/ Styrelsen for Grøn Arealomlægning og Vandmiljø</a:t>
            </a:r>
            <a:endParaRPr lang="da-DK" dirty="0"/>
          </a:p>
        </p:txBody>
      </p:sp>
      <p:sp>
        <p:nvSpPr>
          <p:cNvPr id="8" name="Titel 1"/>
          <p:cNvSpPr txBox="1">
            <a:spLocks/>
          </p:cNvSpPr>
          <p:nvPr/>
        </p:nvSpPr>
        <p:spPr>
          <a:xfrm>
            <a:off x="3566" y="103378"/>
            <a:ext cx="9309660" cy="812772"/>
          </a:xfrm>
          <a:prstGeom prst="rect">
            <a:avLst/>
          </a:prstGeom>
        </p:spPr>
        <p:txBody>
          <a:bodyPr/>
          <a:lst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a:lstStyle>
          <a:p>
            <a:endParaRPr lang="da-DK" sz="2800" dirty="0"/>
          </a:p>
        </p:txBody>
      </p:sp>
      <p:sp>
        <p:nvSpPr>
          <p:cNvPr id="6" name="Titel 1"/>
          <p:cNvSpPr txBox="1">
            <a:spLocks/>
          </p:cNvSpPr>
          <p:nvPr/>
        </p:nvSpPr>
        <p:spPr>
          <a:xfrm>
            <a:off x="333772" y="384799"/>
            <a:ext cx="9309660" cy="812772"/>
          </a:xfrm>
          <a:prstGeom prst="rect">
            <a:avLst/>
          </a:prstGeom>
        </p:spPr>
        <p:txBody>
          <a:bodyPr/>
          <a:lst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a:lstStyle>
          <a:p>
            <a:r>
              <a:rPr lang="da-DK" sz="2800" dirty="0"/>
              <a:t>Fane 5: Bilag</a:t>
            </a:r>
          </a:p>
        </p:txBody>
      </p:sp>
      <p:sp>
        <p:nvSpPr>
          <p:cNvPr id="2" name="Pladsholder til dato 1">
            <a:extLst>
              <a:ext uri="{FF2B5EF4-FFF2-40B4-BE49-F238E27FC236}">
                <a16:creationId xmlns:a16="http://schemas.microsoft.com/office/drawing/2014/main" id="{A4405CFB-DE9F-48D4-BE55-1ED3F868914E}"/>
              </a:ext>
            </a:extLst>
          </p:cNvPr>
          <p:cNvSpPr>
            <a:spLocks noGrp="1"/>
          </p:cNvSpPr>
          <p:nvPr>
            <p:ph type="dt" sz="half" idx="12"/>
          </p:nvPr>
        </p:nvSpPr>
        <p:spPr/>
        <p:txBody>
          <a:bodyPr/>
          <a:lstStyle/>
          <a:p>
            <a:fld id="{B7B34DEC-BD5B-4A8C-9A1E-7CD2C23B5E63}" type="datetime2">
              <a:rPr lang="da-DK" smtClean="0"/>
              <a:t>6. maj 2025</a:t>
            </a:fld>
            <a:endParaRPr lang="da-DK" dirty="0"/>
          </a:p>
        </p:txBody>
      </p:sp>
      <p:sp>
        <p:nvSpPr>
          <p:cNvPr id="10" name="Tekstfelt 9">
            <a:extLst>
              <a:ext uri="{FF2B5EF4-FFF2-40B4-BE49-F238E27FC236}">
                <a16:creationId xmlns:a16="http://schemas.microsoft.com/office/drawing/2014/main" id="{E512150F-F1D0-4FE7-A10B-0912D1DFFBA5}"/>
              </a:ext>
            </a:extLst>
          </p:cNvPr>
          <p:cNvSpPr txBox="1"/>
          <p:nvPr/>
        </p:nvSpPr>
        <p:spPr>
          <a:xfrm>
            <a:off x="9672274" y="6431457"/>
            <a:ext cx="2736304" cy="369332"/>
          </a:xfrm>
          <a:prstGeom prst="rect">
            <a:avLst/>
          </a:prstGeom>
          <a:noFill/>
        </p:spPr>
        <p:txBody>
          <a:bodyPr wrap="square" lIns="0" tIns="0" rIns="0" bIns="0" rtlCol="0">
            <a:spAutoFit/>
          </a:bodyPr>
          <a:lstStyle/>
          <a:p>
            <a:r>
              <a:rPr lang="da-DK" sz="1200" dirty="0"/>
              <a:t>Guide til biodiversitetsskov 2025</a:t>
            </a:r>
          </a:p>
          <a:p>
            <a:r>
              <a:rPr lang="da-DK" sz="1200" dirty="0"/>
              <a:t>Indberetning</a:t>
            </a:r>
          </a:p>
        </p:txBody>
      </p:sp>
      <p:pic>
        <p:nvPicPr>
          <p:cNvPr id="9" name="Billede 8">
            <a:extLst>
              <a:ext uri="{FF2B5EF4-FFF2-40B4-BE49-F238E27FC236}">
                <a16:creationId xmlns:a16="http://schemas.microsoft.com/office/drawing/2014/main" id="{8622379B-0DB9-4CB1-BEEB-C1C00148928D}"/>
              </a:ext>
            </a:extLst>
          </p:cNvPr>
          <p:cNvPicPr/>
          <p:nvPr/>
        </p:nvPicPr>
        <p:blipFill>
          <a:blip r:embed="rId3"/>
          <a:stretch>
            <a:fillRect/>
          </a:stretch>
        </p:blipFill>
        <p:spPr>
          <a:xfrm>
            <a:off x="966600" y="1310399"/>
            <a:ext cx="9592308" cy="369332"/>
          </a:xfrm>
          <a:prstGeom prst="rect">
            <a:avLst/>
          </a:prstGeom>
        </p:spPr>
      </p:pic>
      <p:pic>
        <p:nvPicPr>
          <p:cNvPr id="11" name="Billede 10">
            <a:extLst>
              <a:ext uri="{FF2B5EF4-FFF2-40B4-BE49-F238E27FC236}">
                <a16:creationId xmlns:a16="http://schemas.microsoft.com/office/drawing/2014/main" id="{1126B1D1-D2B6-4C91-8D17-E4ACBE7B8F65}"/>
              </a:ext>
            </a:extLst>
          </p:cNvPr>
          <p:cNvPicPr/>
          <p:nvPr/>
        </p:nvPicPr>
        <p:blipFill>
          <a:blip r:embed="rId4"/>
          <a:stretch>
            <a:fillRect/>
          </a:stretch>
        </p:blipFill>
        <p:spPr>
          <a:xfrm>
            <a:off x="966600" y="1870107"/>
            <a:ext cx="9592308" cy="1940687"/>
          </a:xfrm>
          <a:prstGeom prst="rect">
            <a:avLst/>
          </a:prstGeom>
        </p:spPr>
      </p:pic>
      <p:pic>
        <p:nvPicPr>
          <p:cNvPr id="13" name="Billede 12">
            <a:extLst>
              <a:ext uri="{FF2B5EF4-FFF2-40B4-BE49-F238E27FC236}">
                <a16:creationId xmlns:a16="http://schemas.microsoft.com/office/drawing/2014/main" id="{41E10918-AEB3-4B81-BC5A-DCE40AFA59E1}"/>
              </a:ext>
            </a:extLst>
          </p:cNvPr>
          <p:cNvPicPr/>
          <p:nvPr/>
        </p:nvPicPr>
        <p:blipFill>
          <a:blip r:embed="rId5"/>
          <a:stretch>
            <a:fillRect/>
          </a:stretch>
        </p:blipFill>
        <p:spPr>
          <a:xfrm>
            <a:off x="968832" y="3949864"/>
            <a:ext cx="9592308" cy="847287"/>
          </a:xfrm>
          <a:prstGeom prst="rect">
            <a:avLst/>
          </a:prstGeom>
        </p:spPr>
      </p:pic>
      <p:pic>
        <p:nvPicPr>
          <p:cNvPr id="14" name="Billede 13">
            <a:extLst>
              <a:ext uri="{FF2B5EF4-FFF2-40B4-BE49-F238E27FC236}">
                <a16:creationId xmlns:a16="http://schemas.microsoft.com/office/drawing/2014/main" id="{3E8489AF-42F8-4BB6-A446-96C978814758}"/>
              </a:ext>
            </a:extLst>
          </p:cNvPr>
          <p:cNvPicPr/>
          <p:nvPr/>
        </p:nvPicPr>
        <p:blipFill>
          <a:blip r:embed="rId6"/>
          <a:stretch>
            <a:fillRect/>
          </a:stretch>
        </p:blipFill>
        <p:spPr>
          <a:xfrm>
            <a:off x="980262" y="4974928"/>
            <a:ext cx="9592308" cy="660291"/>
          </a:xfrm>
          <a:prstGeom prst="rect">
            <a:avLst/>
          </a:prstGeom>
        </p:spPr>
      </p:pic>
    </p:spTree>
    <p:extLst>
      <p:ext uri="{BB962C8B-B14F-4D97-AF65-F5344CB8AC3E}">
        <p14:creationId xmlns:p14="http://schemas.microsoft.com/office/powerpoint/2010/main" val="18508881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slidenummer 4"/>
          <p:cNvSpPr>
            <a:spLocks noGrp="1"/>
          </p:cNvSpPr>
          <p:nvPr>
            <p:ph type="sldNum" sz="quarter" idx="11"/>
          </p:nvPr>
        </p:nvSpPr>
        <p:spPr/>
        <p:txBody>
          <a:bodyPr/>
          <a:lstStyle/>
          <a:p>
            <a:fld id="{D2867307-59E2-4C07-94CC-5050CFB8342C}" type="slidenum">
              <a:rPr lang="da-DK" smtClean="0"/>
              <a:t>22</a:t>
            </a:fld>
            <a:endParaRPr lang="da-DK" dirty="0"/>
          </a:p>
        </p:txBody>
      </p:sp>
      <p:sp>
        <p:nvSpPr>
          <p:cNvPr id="12" name="Pladsholder til sidefod 4"/>
          <p:cNvSpPr>
            <a:spLocks noGrp="1"/>
          </p:cNvSpPr>
          <p:nvPr>
            <p:ph type="ftr" sz="quarter" idx="4294967295"/>
          </p:nvPr>
        </p:nvSpPr>
        <p:spPr>
          <a:xfrm>
            <a:off x="1148399" y="6398800"/>
            <a:ext cx="5652000" cy="201461"/>
          </a:xfrm>
          <a:prstGeom prst="rect">
            <a:avLst/>
          </a:prstGeom>
        </p:spPr>
        <p:txBody>
          <a:bodyPr/>
          <a:lstStyle/>
          <a:p>
            <a:r>
              <a:rPr lang="da-DK"/>
              <a:t>/ Styrelsen for Grøn Arealomlægning og Vandmiljø</a:t>
            </a:r>
            <a:endParaRPr lang="da-DK" dirty="0"/>
          </a:p>
        </p:txBody>
      </p:sp>
      <p:sp>
        <p:nvSpPr>
          <p:cNvPr id="8" name="Titel 1"/>
          <p:cNvSpPr txBox="1">
            <a:spLocks/>
          </p:cNvSpPr>
          <p:nvPr/>
        </p:nvSpPr>
        <p:spPr>
          <a:xfrm>
            <a:off x="3566" y="103378"/>
            <a:ext cx="9309660" cy="812772"/>
          </a:xfrm>
          <a:prstGeom prst="rect">
            <a:avLst/>
          </a:prstGeom>
        </p:spPr>
        <p:txBody>
          <a:bodyPr/>
          <a:lst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a:lstStyle>
          <a:p>
            <a:endParaRPr lang="da-DK" sz="2800" dirty="0"/>
          </a:p>
        </p:txBody>
      </p:sp>
      <p:sp>
        <p:nvSpPr>
          <p:cNvPr id="6" name="Titel 1"/>
          <p:cNvSpPr txBox="1">
            <a:spLocks/>
          </p:cNvSpPr>
          <p:nvPr/>
        </p:nvSpPr>
        <p:spPr>
          <a:xfrm>
            <a:off x="333772" y="384799"/>
            <a:ext cx="9309660" cy="812772"/>
          </a:xfrm>
          <a:prstGeom prst="rect">
            <a:avLst/>
          </a:prstGeom>
        </p:spPr>
        <p:txBody>
          <a:bodyPr/>
          <a:lst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a:lstStyle>
          <a:p>
            <a:r>
              <a:rPr lang="da-DK" sz="2800" dirty="0"/>
              <a:t>Tjek at oplysningerne er rigtige, inden du indsender</a:t>
            </a:r>
          </a:p>
        </p:txBody>
      </p:sp>
      <p:pic>
        <p:nvPicPr>
          <p:cNvPr id="3" name="Billede 2">
            <a:extLst>
              <a:ext uri="{FF2B5EF4-FFF2-40B4-BE49-F238E27FC236}">
                <a16:creationId xmlns:a16="http://schemas.microsoft.com/office/drawing/2014/main" id="{ABBABE71-15ED-4AF1-8341-05E59DF632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6065" y="3016229"/>
            <a:ext cx="4921503" cy="1701887"/>
          </a:xfrm>
          <a:prstGeom prst="rect">
            <a:avLst/>
          </a:prstGeom>
        </p:spPr>
      </p:pic>
      <p:pic>
        <p:nvPicPr>
          <p:cNvPr id="10" name="Billede 9">
            <a:extLst>
              <a:ext uri="{FF2B5EF4-FFF2-40B4-BE49-F238E27FC236}">
                <a16:creationId xmlns:a16="http://schemas.microsoft.com/office/drawing/2014/main" id="{D5F03CE2-183E-4942-9076-0B1CF78135A9}"/>
              </a:ext>
            </a:extLst>
          </p:cNvPr>
          <p:cNvPicPr>
            <a:picLocks noChangeAspect="1"/>
          </p:cNvPicPr>
          <p:nvPr/>
        </p:nvPicPr>
        <p:blipFill rotWithShape="1">
          <a:blip r:embed="rId4">
            <a:extLst>
              <a:ext uri="{28A0092B-C50C-407E-A947-70E740481C1C}">
                <a14:useLocalDpi xmlns:a14="http://schemas.microsoft.com/office/drawing/2010/main" val="0"/>
              </a:ext>
            </a:extLst>
          </a:blip>
          <a:srcRect b="54788"/>
          <a:stretch/>
        </p:blipFill>
        <p:spPr>
          <a:xfrm>
            <a:off x="598205" y="1491813"/>
            <a:ext cx="10256820" cy="713052"/>
          </a:xfrm>
          <a:prstGeom prst="rect">
            <a:avLst/>
          </a:prstGeom>
        </p:spPr>
      </p:pic>
      <p:sp>
        <p:nvSpPr>
          <p:cNvPr id="11" name="Rektangel: afrundede hjørner 10">
            <a:extLst>
              <a:ext uri="{FF2B5EF4-FFF2-40B4-BE49-F238E27FC236}">
                <a16:creationId xmlns:a16="http://schemas.microsoft.com/office/drawing/2014/main" id="{955745CF-803A-4DB7-898B-F268E75BD933}"/>
              </a:ext>
            </a:extLst>
          </p:cNvPr>
          <p:cNvSpPr/>
          <p:nvPr/>
        </p:nvSpPr>
        <p:spPr>
          <a:xfrm>
            <a:off x="4506396" y="1671830"/>
            <a:ext cx="1233047" cy="504057"/>
          </a:xfrm>
          <a:prstGeom prst="roundRect">
            <a:avLst/>
          </a:prstGeom>
          <a:noFill/>
          <a:ln w="28575">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dirty="0" err="1"/>
          </a:p>
        </p:txBody>
      </p:sp>
      <p:cxnSp>
        <p:nvCxnSpPr>
          <p:cNvPr id="14" name="Lige pilforbindelse 13">
            <a:extLst>
              <a:ext uri="{FF2B5EF4-FFF2-40B4-BE49-F238E27FC236}">
                <a16:creationId xmlns:a16="http://schemas.microsoft.com/office/drawing/2014/main" id="{0CF2717E-3550-4785-B1AA-08D5EA9B5DA1}"/>
              </a:ext>
            </a:extLst>
          </p:cNvPr>
          <p:cNvCxnSpPr>
            <a:stCxn id="11" idx="2"/>
          </p:cNvCxnSpPr>
          <p:nvPr/>
        </p:nvCxnSpPr>
        <p:spPr>
          <a:xfrm>
            <a:off x="5122920" y="2175887"/>
            <a:ext cx="179404" cy="749057"/>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2" name="Pladsholder til dato 1">
            <a:extLst>
              <a:ext uri="{FF2B5EF4-FFF2-40B4-BE49-F238E27FC236}">
                <a16:creationId xmlns:a16="http://schemas.microsoft.com/office/drawing/2014/main" id="{14AE44B3-57BD-4169-B7CC-68B648C2043E}"/>
              </a:ext>
            </a:extLst>
          </p:cNvPr>
          <p:cNvSpPr>
            <a:spLocks noGrp="1"/>
          </p:cNvSpPr>
          <p:nvPr>
            <p:ph type="dt" sz="half" idx="12"/>
          </p:nvPr>
        </p:nvSpPr>
        <p:spPr/>
        <p:txBody>
          <a:bodyPr/>
          <a:lstStyle/>
          <a:p>
            <a:fld id="{9F1BFCB0-69C1-4105-A4A1-B14A8F3322B4}" type="datetime2">
              <a:rPr lang="da-DK" smtClean="0"/>
              <a:t>6. maj 2025</a:t>
            </a:fld>
            <a:endParaRPr lang="da-DK" dirty="0"/>
          </a:p>
        </p:txBody>
      </p:sp>
      <p:sp>
        <p:nvSpPr>
          <p:cNvPr id="13" name="Tekstfelt 12">
            <a:extLst>
              <a:ext uri="{FF2B5EF4-FFF2-40B4-BE49-F238E27FC236}">
                <a16:creationId xmlns:a16="http://schemas.microsoft.com/office/drawing/2014/main" id="{28358F96-2513-4CCE-9875-0DC2698EE548}"/>
              </a:ext>
            </a:extLst>
          </p:cNvPr>
          <p:cNvSpPr txBox="1"/>
          <p:nvPr/>
        </p:nvSpPr>
        <p:spPr>
          <a:xfrm>
            <a:off x="9672274" y="6431457"/>
            <a:ext cx="2736304" cy="553998"/>
          </a:xfrm>
          <a:prstGeom prst="rect">
            <a:avLst/>
          </a:prstGeom>
          <a:noFill/>
        </p:spPr>
        <p:txBody>
          <a:bodyPr wrap="square" lIns="0" tIns="0" rIns="0" bIns="0" rtlCol="0">
            <a:spAutoFit/>
          </a:bodyPr>
          <a:lstStyle/>
          <a:p>
            <a:r>
              <a:rPr lang="da-DK" sz="1200" dirty="0"/>
              <a:t>Guide til biodiversitetsskov 2024.</a:t>
            </a:r>
          </a:p>
          <a:p>
            <a:r>
              <a:rPr lang="da-DK" sz="1200" dirty="0"/>
              <a:t>Indberetning</a:t>
            </a:r>
          </a:p>
          <a:p>
            <a:endParaRPr lang="da-DK" sz="1200" dirty="0"/>
          </a:p>
        </p:txBody>
      </p:sp>
    </p:spTree>
    <p:extLst>
      <p:ext uri="{BB962C8B-B14F-4D97-AF65-F5344CB8AC3E}">
        <p14:creationId xmlns:p14="http://schemas.microsoft.com/office/powerpoint/2010/main" val="33860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dsholder til indhold 5">
            <a:extLst>
              <a:ext uri="{FF2B5EF4-FFF2-40B4-BE49-F238E27FC236}">
                <a16:creationId xmlns:a16="http://schemas.microsoft.com/office/drawing/2014/main" id="{DF7ABAB5-AA95-4FA5-B653-423678C2B63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56" r="39374" b="20773"/>
          <a:stretch/>
        </p:blipFill>
        <p:spPr>
          <a:xfrm rot="5400000">
            <a:off x="-3627326" y="1209885"/>
            <a:ext cx="6887817" cy="4438228"/>
          </a:xfrm>
          <a:prstGeom prst="rect">
            <a:avLst/>
          </a:prstGeom>
        </p:spPr>
      </p:pic>
      <p:sp>
        <p:nvSpPr>
          <p:cNvPr id="3" name="Pladsholder til indhold 2">
            <a:extLst>
              <a:ext uri="{FF2B5EF4-FFF2-40B4-BE49-F238E27FC236}">
                <a16:creationId xmlns:a16="http://schemas.microsoft.com/office/drawing/2014/main" id="{7B899CA5-F6CE-42F7-BB0C-7F654C487F62}"/>
              </a:ext>
            </a:extLst>
          </p:cNvPr>
          <p:cNvSpPr>
            <a:spLocks noGrp="1"/>
          </p:cNvSpPr>
          <p:nvPr>
            <p:ph idx="1"/>
          </p:nvPr>
        </p:nvSpPr>
        <p:spPr>
          <a:xfrm>
            <a:off x="3531516" y="1156291"/>
            <a:ext cx="6883376" cy="4545415"/>
          </a:xfrm>
        </p:spPr>
        <p:txBody>
          <a:bodyPr/>
          <a:lstStyle/>
          <a:p>
            <a:endParaRPr lang="da-DK" sz="1400" dirty="0">
              <a:solidFill>
                <a:schemeClr val="accent1"/>
              </a:solidFill>
            </a:endParaRPr>
          </a:p>
          <a:p>
            <a:pPr lvl="2" indent="0">
              <a:lnSpc>
                <a:spcPct val="150000"/>
              </a:lnSpc>
              <a:buNone/>
            </a:pPr>
            <a:endParaRPr lang="da-DK" sz="1400" dirty="0">
              <a:solidFill>
                <a:schemeClr val="accent1"/>
              </a:solidFill>
            </a:endParaRPr>
          </a:p>
          <a:p>
            <a:pPr lvl="2" indent="0">
              <a:lnSpc>
                <a:spcPct val="150000"/>
              </a:lnSpc>
              <a:buNone/>
            </a:pPr>
            <a:endParaRPr lang="da-DK" sz="1400" dirty="0">
              <a:solidFill>
                <a:schemeClr val="accent1"/>
              </a:solidFill>
            </a:endParaRPr>
          </a:p>
          <a:p>
            <a:pPr lvl="2" indent="0">
              <a:lnSpc>
                <a:spcPct val="150000"/>
              </a:lnSpc>
              <a:buNone/>
            </a:pPr>
            <a:endParaRPr lang="da-DK" sz="1400" dirty="0">
              <a:solidFill>
                <a:schemeClr val="accent1"/>
              </a:solidFill>
            </a:endParaRPr>
          </a:p>
          <a:p>
            <a:pPr lvl="2" indent="0">
              <a:lnSpc>
                <a:spcPct val="150000"/>
              </a:lnSpc>
              <a:buNone/>
            </a:pPr>
            <a:endParaRPr lang="da-DK" sz="1400" dirty="0">
              <a:solidFill>
                <a:schemeClr val="accent1"/>
              </a:solidFill>
            </a:endParaRPr>
          </a:p>
          <a:p>
            <a:pPr lvl="2" indent="0">
              <a:lnSpc>
                <a:spcPct val="150000"/>
              </a:lnSpc>
              <a:buNone/>
            </a:pPr>
            <a:endParaRPr lang="da-DK" sz="1400" dirty="0">
              <a:solidFill>
                <a:schemeClr val="accent1"/>
              </a:solidFill>
            </a:endParaRPr>
          </a:p>
          <a:p>
            <a:pPr lvl="2" indent="0">
              <a:lnSpc>
                <a:spcPct val="150000"/>
              </a:lnSpc>
              <a:buNone/>
            </a:pPr>
            <a:endParaRPr lang="da-DK" sz="1400" dirty="0">
              <a:solidFill>
                <a:schemeClr val="accent1"/>
              </a:solidFill>
            </a:endParaRPr>
          </a:p>
          <a:p>
            <a:pPr lvl="2" indent="0">
              <a:lnSpc>
                <a:spcPct val="150000"/>
              </a:lnSpc>
              <a:buNone/>
            </a:pPr>
            <a:endParaRPr lang="da-DK" sz="1400" dirty="0">
              <a:solidFill>
                <a:schemeClr val="accent1"/>
              </a:solidFill>
            </a:endParaRPr>
          </a:p>
          <a:p>
            <a:pPr lvl="2" indent="0">
              <a:lnSpc>
                <a:spcPct val="150000"/>
              </a:lnSpc>
              <a:buNone/>
            </a:pPr>
            <a:endParaRPr lang="da-DK" sz="1400" dirty="0">
              <a:solidFill>
                <a:schemeClr val="accent1"/>
              </a:solidFill>
            </a:endParaRPr>
          </a:p>
          <a:p>
            <a:pPr>
              <a:buNone/>
            </a:pPr>
            <a:r>
              <a:rPr lang="da-DK" dirty="0">
                <a:solidFill>
                  <a:schemeClr val="accent1"/>
                </a:solidFill>
              </a:rPr>
              <a:t>Har du spørgsmål til guiden, er du altid velkommen til at sende en e-mail til os på </a:t>
            </a:r>
            <a:r>
              <a:rPr lang="da-DK" dirty="0">
                <a:solidFill>
                  <a:schemeClr val="accent1"/>
                </a:solidFill>
                <a:hlinkClick r:id="rId4"/>
              </a:rPr>
              <a:t>projekttilskud@sgav.dk</a:t>
            </a:r>
            <a:endParaRPr lang="da-DK" dirty="0">
              <a:solidFill>
                <a:schemeClr val="accent1"/>
              </a:solidFill>
            </a:endParaRPr>
          </a:p>
          <a:p>
            <a:pPr>
              <a:buNone/>
            </a:pPr>
            <a:endParaRPr lang="da-DK" dirty="0">
              <a:solidFill>
                <a:schemeClr val="accent1"/>
              </a:solidFill>
            </a:endParaRPr>
          </a:p>
          <a:p>
            <a:pPr>
              <a:buNone/>
            </a:pPr>
            <a:r>
              <a:rPr lang="da-DK" dirty="0">
                <a:solidFill>
                  <a:schemeClr val="accent1"/>
                </a:solidFill>
              </a:rPr>
              <a:t>Du kan også ringe til vores Kontaktcenter på </a:t>
            </a:r>
          </a:p>
          <a:p>
            <a:pPr>
              <a:buNone/>
            </a:pPr>
            <a:r>
              <a:rPr lang="da-DK" dirty="0">
                <a:solidFill>
                  <a:schemeClr val="accent1"/>
                </a:solidFill>
              </a:rPr>
              <a:t>Telefon 33 95 80 00</a:t>
            </a:r>
          </a:p>
          <a:p>
            <a:pPr>
              <a:buNone/>
            </a:pPr>
            <a:endParaRPr lang="da-DK" dirty="0">
              <a:solidFill>
                <a:schemeClr val="accent1"/>
              </a:solidFill>
            </a:endParaRPr>
          </a:p>
          <a:p>
            <a:pPr>
              <a:buNone/>
            </a:pPr>
            <a:endParaRPr lang="da-DK" dirty="0">
              <a:solidFill>
                <a:schemeClr val="accent1"/>
              </a:solidFill>
            </a:endParaRPr>
          </a:p>
        </p:txBody>
      </p:sp>
      <p:sp>
        <p:nvSpPr>
          <p:cNvPr id="5" name="Pladsholder til slidenummer 4">
            <a:extLst>
              <a:ext uri="{FF2B5EF4-FFF2-40B4-BE49-F238E27FC236}">
                <a16:creationId xmlns:a16="http://schemas.microsoft.com/office/drawing/2014/main" id="{81D58FE3-96F4-47D0-9086-80A394733074}"/>
              </a:ext>
            </a:extLst>
          </p:cNvPr>
          <p:cNvSpPr>
            <a:spLocks noGrp="1"/>
          </p:cNvSpPr>
          <p:nvPr>
            <p:ph type="sldNum" sz="quarter" idx="12"/>
          </p:nvPr>
        </p:nvSpPr>
        <p:spPr>
          <a:xfrm>
            <a:off x="477788" y="6440600"/>
            <a:ext cx="494196" cy="334819"/>
          </a:xfrm>
        </p:spPr>
        <p:txBody>
          <a:bodyPr/>
          <a:lstStyle/>
          <a:p>
            <a:fld id="{667EC89C-17A0-4E64-A6D2-B825673CEEDF}" type="slidenum">
              <a:rPr lang="da-DK" smtClean="0">
                <a:solidFill>
                  <a:schemeClr val="bg1"/>
                </a:solidFill>
              </a:rPr>
              <a:t>23</a:t>
            </a:fld>
            <a:endParaRPr lang="da-DK" dirty="0">
              <a:solidFill>
                <a:schemeClr val="bg1"/>
              </a:solidFill>
            </a:endParaRPr>
          </a:p>
        </p:txBody>
      </p:sp>
      <p:sp>
        <p:nvSpPr>
          <p:cNvPr id="6" name="Pladsholder til dato 5">
            <a:extLst>
              <a:ext uri="{FF2B5EF4-FFF2-40B4-BE49-F238E27FC236}">
                <a16:creationId xmlns:a16="http://schemas.microsoft.com/office/drawing/2014/main" id="{D897ECE4-9EF3-4AE7-9DCC-E53A3DF21DFF}"/>
              </a:ext>
            </a:extLst>
          </p:cNvPr>
          <p:cNvSpPr>
            <a:spLocks noGrp="1"/>
          </p:cNvSpPr>
          <p:nvPr>
            <p:ph type="dt" sz="half" idx="18"/>
          </p:nvPr>
        </p:nvSpPr>
        <p:spPr/>
        <p:txBody>
          <a:bodyPr/>
          <a:lstStyle/>
          <a:p>
            <a:fld id="{B7F1B27D-9956-4FC9-8C7D-945EE99862B2}" type="datetime2">
              <a:rPr lang="da-DK" smtClean="0"/>
              <a:t>6. maj 2025</a:t>
            </a:fld>
            <a:endParaRPr lang="da-DK" dirty="0"/>
          </a:p>
        </p:txBody>
      </p:sp>
      <p:pic>
        <p:nvPicPr>
          <p:cNvPr id="9" name="Grafik 8" descr="Spørgsmål">
            <a:extLst>
              <a:ext uri="{FF2B5EF4-FFF2-40B4-BE49-F238E27FC236}">
                <a16:creationId xmlns:a16="http://schemas.microsoft.com/office/drawing/2014/main" id="{071D7E66-8F7F-458E-A3ED-6A922DF7FE4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894612" y="1057218"/>
            <a:ext cx="2520280" cy="2520280"/>
          </a:xfrm>
          <a:prstGeom prst="rect">
            <a:avLst/>
          </a:prstGeom>
        </p:spPr>
      </p:pic>
      <p:sp>
        <p:nvSpPr>
          <p:cNvPr id="10" name="Tekstfelt 9">
            <a:extLst>
              <a:ext uri="{FF2B5EF4-FFF2-40B4-BE49-F238E27FC236}">
                <a16:creationId xmlns:a16="http://schemas.microsoft.com/office/drawing/2014/main" id="{A24561C9-FE3D-4301-ABE4-52CA0FCE37AE}"/>
              </a:ext>
            </a:extLst>
          </p:cNvPr>
          <p:cNvSpPr txBox="1"/>
          <p:nvPr/>
        </p:nvSpPr>
        <p:spPr>
          <a:xfrm>
            <a:off x="9672274" y="6431457"/>
            <a:ext cx="2736304" cy="553998"/>
          </a:xfrm>
          <a:prstGeom prst="rect">
            <a:avLst/>
          </a:prstGeom>
          <a:noFill/>
        </p:spPr>
        <p:txBody>
          <a:bodyPr wrap="square" lIns="0" tIns="0" rIns="0" bIns="0" rtlCol="0">
            <a:spAutoFit/>
          </a:bodyPr>
          <a:lstStyle/>
          <a:p>
            <a:r>
              <a:rPr lang="da-DK" sz="1200" dirty="0"/>
              <a:t>Guide til biodiversitetsskov 2024.</a:t>
            </a:r>
          </a:p>
          <a:p>
            <a:r>
              <a:rPr lang="da-DK" sz="1200" dirty="0"/>
              <a:t>Indberetning</a:t>
            </a:r>
          </a:p>
          <a:p>
            <a:endParaRPr lang="da-DK" sz="1200" dirty="0"/>
          </a:p>
        </p:txBody>
      </p:sp>
    </p:spTree>
    <p:extLst>
      <p:ext uri="{BB962C8B-B14F-4D97-AF65-F5344CB8AC3E}">
        <p14:creationId xmlns:p14="http://schemas.microsoft.com/office/powerpoint/2010/main" val="69818532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SSISTID" val="2ec9bec8-9f3a-477b-8fda-5d356763480a"/>
</p:tagLst>
</file>

<file path=ppt/theme/theme1.xml><?xml version="1.0" encoding="utf-8"?>
<a:theme xmlns:a="http://schemas.openxmlformats.org/drawingml/2006/main" name="NaturErhvervstyrelsen PowerPoint Skabelon 16:9">
  <a:themeElements>
    <a:clrScheme name="Landbrugsstyrelsen">
      <a:dk1>
        <a:srgbClr val="000000"/>
      </a:dk1>
      <a:lt1>
        <a:sysClr val="window" lastClr="FFFFFF"/>
      </a:lt1>
      <a:dk2>
        <a:srgbClr val="CCE4E7"/>
      </a:dk2>
      <a:lt2>
        <a:srgbClr val="E5F1F3"/>
      </a:lt2>
      <a:accent1>
        <a:srgbClr val="007885"/>
      </a:accent1>
      <a:accent2>
        <a:srgbClr val="007A6C"/>
      </a:accent2>
      <a:accent3>
        <a:srgbClr val="00587A"/>
      </a:accent3>
      <a:accent4>
        <a:srgbClr val="5C82A5"/>
      </a:accent4>
      <a:accent5>
        <a:srgbClr val="E5C54E"/>
      </a:accent5>
      <a:accent6>
        <a:srgbClr val="A7C671"/>
      </a:accent6>
      <a:hlink>
        <a:srgbClr val="0000FF"/>
      </a:hlink>
      <a:folHlink>
        <a:srgbClr val="800080"/>
      </a:folHlink>
    </a:clrScheme>
    <a:fontScheme name="Miljø og Fødevareministeriet">
      <a:majorFont>
        <a:latin typeface="Arial"/>
        <a:ea typeface=""/>
        <a:cs typeface=""/>
      </a:majorFont>
      <a:minorFont>
        <a:latin typeface="Arial"/>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9525">
          <a:solidFill>
            <a:schemeClr val="accent1"/>
          </a:solidFill>
        </a:ln>
      </a:spPr>
      <a:bodyPr lIns="72000" tIns="72000" rIns="72000" bIns="72000"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9525"/>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dirty="0" err="1" smtClean="0"/>
        </a:defPPr>
      </a:lstStyle>
    </a:txDef>
  </a:objectDefaults>
  <a:extraClrSchemeLst/>
  <a:extLst>
    <a:ext uri="{05A4C25C-085E-4340-85A3-A5531E510DB2}">
      <thm15:themeFamily xmlns:thm15="http://schemas.microsoft.com/office/thememl/2012/main" name="Landbrugsstyrelsen PowerPoint Skabelon 16_9.potx" id="{6CDDCE40-7E29-4C3D-91D3-828D5B1753E8}" vid="{5972286F-6125-48A1-9990-C8E4FB55BC1D}"/>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2881</TotalTime>
  <Words>2455</Words>
  <Application>Microsoft Office PowerPoint</Application>
  <PresentationFormat>Brugerdefineret</PresentationFormat>
  <Paragraphs>330</Paragraphs>
  <Slides>23</Slides>
  <Notes>23</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23</vt:i4>
      </vt:variant>
    </vt:vector>
  </HeadingPairs>
  <TitlesOfParts>
    <vt:vector size="28" baseType="lpstr">
      <vt:lpstr>Arial</vt:lpstr>
      <vt:lpstr>Arial Black</vt:lpstr>
      <vt:lpstr>Calibri</vt:lpstr>
      <vt:lpstr>Wingdings</vt:lpstr>
      <vt:lpstr>NaturErhvervstyrelsen PowerPoint Skabelon 16:9</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Guide – Siden skal slettes</dc:title>
  <dc:creator>Henrik Ballegaard</dc:creator>
  <cp:lastModifiedBy>Peter August Gradischnig Slettegaard</cp:lastModifiedBy>
  <cp:revision>156</cp:revision>
  <cp:lastPrinted>2024-03-19T09:31:56Z</cp:lastPrinted>
  <dcterms:created xsi:type="dcterms:W3CDTF">2024-02-29T10:09:31Z</dcterms:created>
  <dcterms:modified xsi:type="dcterms:W3CDTF">2025-05-06T10:46:58Z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www.skabelondesign.dk</vt:lpwstr>
  </property>
  <property fmtid="{D5CDD505-2E9C-101B-9397-08002B2CF9AE}" pid="3" name="CloudStatistics_StoryID">
    <vt:lpwstr>5e16a974-d25f-4f4d-b4e3-12cc1cdc9951</vt:lpwstr>
  </property>
</Properties>
</file>