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554" r:id="rId2"/>
    <p:sldId id="439" r:id="rId3"/>
    <p:sldId id="495" r:id="rId4"/>
    <p:sldId id="530" r:id="rId5"/>
    <p:sldId id="489" r:id="rId6"/>
    <p:sldId id="540" r:id="rId7"/>
    <p:sldId id="491" r:id="rId8"/>
    <p:sldId id="545" r:id="rId9"/>
    <p:sldId id="547" r:id="rId10"/>
    <p:sldId id="548" r:id="rId11"/>
    <p:sldId id="549" r:id="rId12"/>
    <p:sldId id="550" r:id="rId13"/>
    <p:sldId id="492" r:id="rId14"/>
    <p:sldId id="546" r:id="rId15"/>
    <p:sldId id="520" r:id="rId16"/>
    <p:sldId id="519" r:id="rId17"/>
    <p:sldId id="542" r:id="rId18"/>
    <p:sldId id="308" r:id="rId19"/>
  </p:sldIdLst>
  <p:sldSz cx="12188825" cy="6858000"/>
  <p:notesSz cx="6805613" cy="9944100"/>
  <p:custDataLst>
    <p:tags r:id="rId21"/>
  </p:custData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1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82" autoAdjust="0"/>
    <p:restoredTop sz="64410" autoAdjust="0"/>
  </p:normalViewPr>
  <p:slideViewPr>
    <p:cSldViewPr showGuides="1">
      <p:cViewPr varScale="1">
        <p:scale>
          <a:sx n="53" d="100"/>
          <a:sy n="53" d="100"/>
        </p:scale>
        <p:origin x="1386" y="72"/>
      </p:cViewPr>
      <p:guideLst>
        <p:guide orient="horz" pos="2160"/>
        <p:guide pos="3839"/>
      </p:guideLst>
    </p:cSldViewPr>
  </p:slideViewPr>
  <p:outlineViewPr>
    <p:cViewPr>
      <p:scale>
        <a:sx n="33" d="100"/>
        <a:sy n="33" d="100"/>
      </p:scale>
      <p:origin x="0" y="-600"/>
    </p:cViewPr>
  </p:outlineViewPr>
  <p:notesTextViewPr>
    <p:cViewPr>
      <p:scale>
        <a:sx n="3" d="2"/>
        <a:sy n="3" d="2"/>
      </p:scale>
      <p:origin x="0" y="-36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3" y="1"/>
            <a:ext cx="2949099" cy="498932"/>
          </a:xfrm>
          <a:prstGeom prst="rect">
            <a:avLst/>
          </a:prstGeom>
        </p:spPr>
        <p:txBody>
          <a:bodyPr vert="horz" lIns="91432" tIns="45716" rIns="91432" bIns="45716" rtlCol="0"/>
          <a:lstStyle>
            <a:lvl1pPr algn="l">
              <a:defRPr sz="1200"/>
            </a:lvl1pPr>
          </a:lstStyle>
          <a:p>
            <a:endParaRPr lang="da-DK"/>
          </a:p>
        </p:txBody>
      </p:sp>
      <p:sp>
        <p:nvSpPr>
          <p:cNvPr id="3" name="Pladsholder til dato 2"/>
          <p:cNvSpPr>
            <a:spLocks noGrp="1"/>
          </p:cNvSpPr>
          <p:nvPr>
            <p:ph type="dt" idx="1"/>
          </p:nvPr>
        </p:nvSpPr>
        <p:spPr>
          <a:xfrm>
            <a:off x="3854941" y="1"/>
            <a:ext cx="2949099" cy="498932"/>
          </a:xfrm>
          <a:prstGeom prst="rect">
            <a:avLst/>
          </a:prstGeom>
        </p:spPr>
        <p:txBody>
          <a:bodyPr vert="horz" lIns="91432" tIns="45716" rIns="91432" bIns="45716" rtlCol="0"/>
          <a:lstStyle>
            <a:lvl1pPr algn="r">
              <a:defRPr sz="1200"/>
            </a:lvl1pPr>
          </a:lstStyle>
          <a:p>
            <a:fld id="{FFD76268-5CE8-436F-8727-6E4791263BAF}" type="datetimeFigureOut">
              <a:rPr lang="da-DK" smtClean="0"/>
              <a:t>24-02-2025</a:t>
            </a:fld>
            <a:endParaRPr lang="da-DK"/>
          </a:p>
        </p:txBody>
      </p:sp>
      <p:sp>
        <p:nvSpPr>
          <p:cNvPr id="4" name="Pladsholder til slidebillede 3"/>
          <p:cNvSpPr>
            <a:spLocks noGrp="1" noRot="1" noChangeAspect="1"/>
          </p:cNvSpPr>
          <p:nvPr>
            <p:ph type="sldImg" idx="2"/>
          </p:nvPr>
        </p:nvSpPr>
        <p:spPr>
          <a:xfrm>
            <a:off x="419100" y="1243013"/>
            <a:ext cx="5967413" cy="3357562"/>
          </a:xfrm>
          <a:prstGeom prst="rect">
            <a:avLst/>
          </a:prstGeom>
          <a:noFill/>
          <a:ln w="12700">
            <a:solidFill>
              <a:prstClr val="black"/>
            </a:solidFill>
          </a:ln>
        </p:spPr>
        <p:txBody>
          <a:bodyPr vert="horz" lIns="91432" tIns="45716" rIns="91432" bIns="45716" rtlCol="0" anchor="ctr"/>
          <a:lstStyle/>
          <a:p>
            <a:endParaRPr lang="da-DK"/>
          </a:p>
        </p:txBody>
      </p:sp>
      <p:sp>
        <p:nvSpPr>
          <p:cNvPr id="5" name="Pladsholder til noter 4"/>
          <p:cNvSpPr>
            <a:spLocks noGrp="1"/>
          </p:cNvSpPr>
          <p:nvPr>
            <p:ph type="body" sz="quarter" idx="3"/>
          </p:nvPr>
        </p:nvSpPr>
        <p:spPr>
          <a:xfrm>
            <a:off x="680562" y="4785600"/>
            <a:ext cx="5444490" cy="3915489"/>
          </a:xfrm>
          <a:prstGeom prst="rect">
            <a:avLst/>
          </a:prstGeom>
        </p:spPr>
        <p:txBody>
          <a:bodyPr vert="horz" lIns="91432" tIns="45716" rIns="91432" bIns="45716"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3" y="9445171"/>
            <a:ext cx="2949099" cy="498930"/>
          </a:xfrm>
          <a:prstGeom prst="rect">
            <a:avLst/>
          </a:prstGeom>
        </p:spPr>
        <p:txBody>
          <a:bodyPr vert="horz" lIns="91432" tIns="45716" rIns="91432" bIns="45716" rtlCol="0" anchor="b"/>
          <a:lstStyle>
            <a:lvl1pPr algn="l">
              <a:defRPr sz="1200"/>
            </a:lvl1pPr>
          </a:lstStyle>
          <a:p>
            <a:endParaRPr lang="da-DK"/>
          </a:p>
        </p:txBody>
      </p:sp>
      <p:sp>
        <p:nvSpPr>
          <p:cNvPr id="7" name="Pladsholder til slidenummer 6"/>
          <p:cNvSpPr>
            <a:spLocks noGrp="1"/>
          </p:cNvSpPr>
          <p:nvPr>
            <p:ph type="sldNum" sz="quarter" idx="5"/>
          </p:nvPr>
        </p:nvSpPr>
        <p:spPr>
          <a:xfrm>
            <a:off x="3854941" y="9445171"/>
            <a:ext cx="2949099" cy="498930"/>
          </a:xfrm>
          <a:prstGeom prst="rect">
            <a:avLst/>
          </a:prstGeom>
        </p:spPr>
        <p:txBody>
          <a:bodyPr vert="horz" lIns="91432" tIns="45716" rIns="91432" bIns="45716" rtlCol="0" anchor="b"/>
          <a:lstStyle>
            <a:lvl1pPr algn="r">
              <a:defRPr sz="1200"/>
            </a:lvl1pPr>
          </a:lstStyle>
          <a:p>
            <a:fld id="{F6A3B4F2-37C6-456F-99B1-74C79381C6EC}" type="slidenum">
              <a:rPr lang="da-DK" smtClean="0"/>
              <a:t>‹nr.›</a:t>
            </a:fld>
            <a:endParaRPr lang="da-DK"/>
          </a:p>
        </p:txBody>
      </p:sp>
    </p:spTree>
    <p:extLst>
      <p:ext uri="{BB962C8B-B14F-4D97-AF65-F5344CB8AC3E}">
        <p14:creationId xmlns:p14="http://schemas.microsoft.com/office/powerpoint/2010/main" val="20947021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Guide til hvordan I laver den gode ansøgning og kommer godt fra start. </a:t>
            </a:r>
          </a:p>
        </p:txBody>
      </p:sp>
      <p:sp>
        <p:nvSpPr>
          <p:cNvPr id="4" name="Pladsholder til slidenummer 3"/>
          <p:cNvSpPr>
            <a:spLocks noGrp="1"/>
          </p:cNvSpPr>
          <p:nvPr>
            <p:ph type="sldNum" sz="quarter" idx="5"/>
          </p:nvPr>
        </p:nvSpPr>
        <p:spPr/>
        <p:txBody>
          <a:bodyPr/>
          <a:lstStyle/>
          <a:p>
            <a:fld id="{F6A3B4F2-37C6-456F-99B1-74C79381C6EC}" type="slidenum">
              <a:rPr lang="da-DK" smtClean="0"/>
              <a:t>1</a:t>
            </a:fld>
            <a:endParaRPr lang="da-DK"/>
          </a:p>
        </p:txBody>
      </p:sp>
    </p:spTree>
    <p:extLst>
      <p:ext uri="{BB962C8B-B14F-4D97-AF65-F5344CB8AC3E}">
        <p14:creationId xmlns:p14="http://schemas.microsoft.com/office/powerpoint/2010/main" val="2140304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Introduktion til hvor du kan finde vores selvbetjeningsløsning – der er givetvis nogle af jer der aldrig har prøvet at logge ind i vores system. </a:t>
            </a:r>
          </a:p>
          <a:p>
            <a:endParaRPr lang="da-DK" dirty="0"/>
          </a:p>
          <a:p>
            <a:pPr lvl="0"/>
            <a:r>
              <a:rPr lang="da-DK" dirty="0"/>
              <a:t>Du skal starte med at gå ind på hjemmesiden lbst.dk</a:t>
            </a:r>
          </a:p>
          <a:p>
            <a:pPr lvl="0"/>
            <a:r>
              <a:rPr lang="da-DK" dirty="0"/>
              <a:t>Du kan enten bruge genvejen her i menuen øverst eller i </a:t>
            </a:r>
            <a:r>
              <a:rPr lang="da-DK" dirty="0" err="1"/>
              <a:t>højremenuen</a:t>
            </a:r>
            <a:r>
              <a:rPr lang="da-DK" dirty="0"/>
              <a:t> – tryk på ”tast selv”</a:t>
            </a:r>
          </a:p>
          <a:p>
            <a:endParaRPr lang="da-DK" b="1" dirty="0"/>
          </a:p>
          <a:p>
            <a:r>
              <a:rPr lang="da-DK" b="1" dirty="0"/>
              <a:t>Husk at tjekke din indbakke i Tast selv</a:t>
            </a:r>
          </a:p>
          <a:p>
            <a:pPr marL="285723" indent="-285723">
              <a:buFont typeface="Arial" panose="020B0604020202020204" pitchFamily="34" charset="0"/>
              <a:buChar char="•"/>
            </a:pPr>
            <a:r>
              <a:rPr lang="da-DK" dirty="0"/>
              <a:t>Alle breve fra os sender vi til din indbakke i Tast selv. I den vil dit tilsagn og andre breve fra os være. </a:t>
            </a:r>
          </a:p>
          <a:p>
            <a:pPr marL="285723" indent="-285723">
              <a:buFont typeface="Arial" panose="020B0604020202020204" pitchFamily="34" charset="0"/>
              <a:buChar char="•"/>
            </a:pPr>
            <a:r>
              <a:rPr lang="da-DK" dirty="0"/>
              <a:t>Vi sender en notifikation via sms eller e-mail, når der er brev til dig.</a:t>
            </a:r>
          </a:p>
          <a:p>
            <a:pPr marL="285723" indent="-285723">
              <a:buFont typeface="Arial" panose="020B0604020202020204" pitchFamily="34" charset="0"/>
              <a:buChar char="•"/>
            </a:pPr>
            <a:r>
              <a:rPr lang="da-DK" dirty="0"/>
              <a:t>Log ind i Tast selv for at få adgang til indbakken</a:t>
            </a:r>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2</a:t>
            </a:fld>
            <a:endParaRPr lang="da-DK"/>
          </a:p>
        </p:txBody>
      </p:sp>
    </p:spTree>
    <p:extLst>
      <p:ext uri="{BB962C8B-B14F-4D97-AF65-F5344CB8AC3E}">
        <p14:creationId xmlns:p14="http://schemas.microsoft.com/office/powerpoint/2010/main" val="134314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Når du er logget ind trykker du på opret under Ansøg og indberet, som du finder i højre side af skærmen</a:t>
            </a:r>
          </a:p>
          <a:p>
            <a:endParaRPr lang="da-DK" dirty="0"/>
          </a:p>
          <a:p>
            <a:r>
              <a:rPr lang="da-DK" dirty="0"/>
              <a:t>Så genereres der et skema, hvilket kan tage lidt tid, så drik lidt kaffe. </a:t>
            </a:r>
          </a:p>
          <a:p>
            <a:endParaRPr lang="da-DK" dirty="0"/>
          </a:p>
          <a:p>
            <a:r>
              <a:rPr lang="da-DK" dirty="0"/>
              <a:t>OBS - Hvis du i ansøgningsrunden vil opdatere dine oplysninger skal du rette i samme skema. </a:t>
            </a:r>
          </a:p>
          <a:p>
            <a:endParaRPr lang="da-DK"/>
          </a:p>
          <a:p>
            <a:r>
              <a:rPr lang="da-DK"/>
              <a:t>OBS </a:t>
            </a:r>
            <a:r>
              <a:rPr lang="da-DK" dirty="0"/>
              <a:t>- bruger du konsulent skal du sikrer dig, at du har givet konsulenten fuldmagt til at løse opgaven.</a:t>
            </a:r>
          </a:p>
          <a:p>
            <a:endParaRPr lang="da-DK" dirty="0"/>
          </a:p>
          <a:p>
            <a:r>
              <a:rPr lang="da-DK" dirty="0"/>
              <a:t>OBS – Det er muligt at gemme ansøgningen som en kladde, og færdiggøre den senere. </a:t>
            </a:r>
          </a:p>
          <a:p>
            <a:endParaRPr lang="da-DK" dirty="0"/>
          </a:p>
          <a:p>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3</a:t>
            </a:fld>
            <a:endParaRPr lang="da-DK"/>
          </a:p>
        </p:txBody>
      </p:sp>
    </p:spTree>
    <p:extLst>
      <p:ext uri="{BB962C8B-B14F-4D97-AF65-F5344CB8AC3E}">
        <p14:creationId xmlns:p14="http://schemas.microsoft.com/office/powerpoint/2010/main" val="454286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Sådan ser forsiden af dit ansøgningsskema ud, lige når det er oprettet. Du kan se din sags journalnummer i den gule cirkel.</a:t>
            </a:r>
          </a:p>
          <a:p>
            <a:r>
              <a:rPr lang="da-DK" dirty="0"/>
              <a:t> </a:t>
            </a:r>
          </a:p>
          <a:p>
            <a:pPr defTabSz="914314">
              <a:defRPr/>
            </a:pPr>
            <a:r>
              <a:rPr lang="da-DK" dirty="0"/>
              <a:t>Du kan navigere efter de her faner: Ansøger og ejendom, areal og tilskud, oplysninger til EU og Bilag </a:t>
            </a:r>
          </a:p>
          <a:p>
            <a:pPr defTabSz="914314">
              <a:defRPr/>
            </a:pPr>
            <a:endParaRPr lang="da-DK" dirty="0"/>
          </a:p>
          <a:p>
            <a:pPr defTabSz="914314">
              <a:defRPr/>
            </a:pPr>
            <a:r>
              <a:rPr lang="da-DK" dirty="0"/>
              <a:t>Nu dykker vi lidt mere ned i de enkelte faner.</a:t>
            </a:r>
          </a:p>
          <a:p>
            <a:pPr defTabSz="914314">
              <a:defRPr/>
            </a:pPr>
            <a:endParaRPr lang="da-DK" dirty="0"/>
          </a:p>
          <a:p>
            <a:pPr marL="171434" indent="-171434" defTabSz="914314">
              <a:buFontTx/>
              <a:buChar char="-"/>
              <a:defRPr/>
            </a:pPr>
            <a:r>
              <a:rPr lang="da-DK" dirty="0"/>
              <a:t>OBS. Det er også her på forsiden du finder link til Vejledning, driftsstatus, fejlmelding</a:t>
            </a:r>
          </a:p>
          <a:p>
            <a:pPr defTabSz="914314">
              <a:defRPr/>
            </a:pPr>
            <a:endParaRPr lang="da-DK" dirty="0"/>
          </a:p>
          <a:p>
            <a:pPr defTabSz="914314">
              <a:defRPr/>
            </a:pPr>
            <a:r>
              <a:rPr lang="da-DK" dirty="0"/>
              <a:t>Undervejs i skemaet er der forskellige valgmuligheder – fokus i denne gennemgang er den overordnede forståelse af skemaet. </a:t>
            </a:r>
          </a:p>
          <a:p>
            <a:endParaRPr lang="da-DK" dirty="0"/>
          </a:p>
        </p:txBody>
      </p:sp>
      <p:sp>
        <p:nvSpPr>
          <p:cNvPr id="4" name="Pladsholder til slidenummer 3"/>
          <p:cNvSpPr>
            <a:spLocks noGrp="1"/>
          </p:cNvSpPr>
          <p:nvPr>
            <p:ph type="sldNum" sz="quarter" idx="5"/>
          </p:nvPr>
        </p:nvSpPr>
        <p:spPr/>
        <p:txBody>
          <a:bodyPr/>
          <a:lstStyle/>
          <a:p>
            <a:fld id="{F6A3B4F2-37C6-456F-99B1-74C79381C6EC}" type="slidenum">
              <a:rPr lang="da-DK" smtClean="0"/>
              <a:t>4</a:t>
            </a:fld>
            <a:endParaRPr lang="da-DK"/>
          </a:p>
        </p:txBody>
      </p:sp>
    </p:spTree>
    <p:extLst>
      <p:ext uri="{BB962C8B-B14F-4D97-AF65-F5344CB8AC3E}">
        <p14:creationId xmlns:p14="http://schemas.microsoft.com/office/powerpoint/2010/main" val="34091966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Hele vejen igennem ansøgningsskemaet, kan du se de her blå spørgsmålstegn – hvis du trykker på et ? bliver du sendt videre til hjælpetekster </a:t>
            </a:r>
          </a:p>
          <a:p>
            <a:endParaRPr lang="da-DK" dirty="0"/>
          </a:p>
          <a:p>
            <a:r>
              <a:rPr lang="da-DK" b="1" dirty="0"/>
              <a:t>På den første fane afsnit A Ansøger </a:t>
            </a:r>
            <a:r>
              <a:rPr lang="da-DK" dirty="0"/>
              <a:t>bliver der automatisk udfyldt data, når du er logget ind i Tast selv. </a:t>
            </a:r>
          </a:p>
          <a:p>
            <a:endParaRPr lang="da-DK" b="1" dirty="0"/>
          </a:p>
          <a:p>
            <a:r>
              <a:rPr lang="da-DK" b="1" dirty="0"/>
              <a:t>OBS* </a:t>
            </a:r>
            <a:r>
              <a:rPr lang="da-DK" dirty="0"/>
              <a:t>De røde stiplede markeringer betyder at disse felter skal der tages stilling til. </a:t>
            </a:r>
            <a:endParaRPr lang="da-DK" b="1" dirty="0"/>
          </a:p>
          <a:p>
            <a:endParaRPr lang="da-DK" b="1" dirty="0"/>
          </a:p>
          <a:p>
            <a:r>
              <a:rPr lang="da-DK" b="1" dirty="0"/>
              <a:t>Afsnit B – </a:t>
            </a:r>
            <a:endParaRPr lang="da-DK" dirty="0"/>
          </a:p>
          <a:p>
            <a:r>
              <a:rPr lang="da-DK" dirty="0"/>
              <a:t>Her skal du angive om du som ansøger er privat/et selskab/offentlig ansøger. </a:t>
            </a:r>
          </a:p>
        </p:txBody>
      </p:sp>
      <p:sp>
        <p:nvSpPr>
          <p:cNvPr id="4" name="Pladsholder til slidenummer 3"/>
          <p:cNvSpPr>
            <a:spLocks noGrp="1"/>
          </p:cNvSpPr>
          <p:nvPr>
            <p:ph type="sldNum" sz="quarter" idx="10"/>
          </p:nvPr>
        </p:nvSpPr>
        <p:spPr/>
        <p:txBody>
          <a:bodyPr/>
          <a:lstStyle/>
          <a:p>
            <a:fld id="{F6A3B4F2-37C6-456F-99B1-74C79381C6EC}" type="slidenum">
              <a:rPr lang="da-DK" smtClean="0"/>
              <a:t>5</a:t>
            </a:fld>
            <a:endParaRPr lang="da-DK"/>
          </a:p>
        </p:txBody>
      </p:sp>
    </p:spTree>
    <p:extLst>
      <p:ext uri="{BB962C8B-B14F-4D97-AF65-F5344CB8AC3E}">
        <p14:creationId xmlns:p14="http://schemas.microsoft.com/office/powerpoint/2010/main" val="1501197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fanen Ansøger skal du i </a:t>
            </a:r>
          </a:p>
          <a:p>
            <a:r>
              <a:rPr lang="da-DK" b="1" dirty="0"/>
              <a:t>Afsnit C – </a:t>
            </a:r>
          </a:p>
          <a:p>
            <a:r>
              <a:rPr lang="da-DK" dirty="0"/>
              <a:t>Kontaktoplysninger; husk at udfylde både dig selv og din konsulent, da din konsulent så får mails samtidigt med dig. Det er ret praktisk, så I er to om at huske en frist</a:t>
            </a:r>
          </a:p>
          <a:p>
            <a:endParaRPr lang="da-DK" dirty="0"/>
          </a:p>
          <a:p>
            <a:r>
              <a:rPr lang="da-DK" b="1" dirty="0"/>
              <a:t>Afsnit D –</a:t>
            </a:r>
          </a:p>
          <a:p>
            <a:r>
              <a:rPr lang="da-DK" dirty="0"/>
              <a:t>Erklæring – læs den </a:t>
            </a:r>
            <a:r>
              <a:rPr lang="da-DK" dirty="0">
                <a:sym typeface="Wingdings" panose="05000000000000000000" pitchFamily="2" charset="2"/>
              </a:rPr>
              <a:t></a:t>
            </a:r>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6</a:t>
            </a:fld>
            <a:endParaRPr lang="da-DK"/>
          </a:p>
        </p:txBody>
      </p:sp>
    </p:spTree>
    <p:extLst>
      <p:ext uri="{BB962C8B-B14F-4D97-AF65-F5344CB8AC3E}">
        <p14:creationId xmlns:p14="http://schemas.microsoft.com/office/powerpoint/2010/main" val="297694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 kommer vi fanen Areal og tilskud - </a:t>
            </a:r>
          </a:p>
          <a:p>
            <a:endParaRPr lang="da-DK" dirty="0"/>
          </a:p>
          <a:p>
            <a:r>
              <a:rPr lang="da-DK" dirty="0"/>
              <a:t>Denne fane indsamler den data som jeres tilsagn og tilskudsbeløb vil blive baseret på. </a:t>
            </a:r>
          </a:p>
          <a:p>
            <a:endParaRPr lang="da-DK" dirty="0"/>
          </a:p>
          <a:p>
            <a:r>
              <a:rPr lang="da-DK" b="1" dirty="0"/>
              <a:t>Afsnit A – </a:t>
            </a:r>
            <a:r>
              <a:rPr lang="da-DK" b="0" dirty="0"/>
              <a:t>Oppe</a:t>
            </a:r>
            <a:r>
              <a:rPr lang="da-DK" dirty="0"/>
              <a:t> i bjælken øverst oppe skal der trykkes på ”Vis/tilknyt markkort”, for at tilføje markkort </a:t>
            </a:r>
          </a:p>
          <a:p>
            <a:endParaRPr lang="da-DK" dirty="0"/>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7</a:t>
            </a:fld>
            <a:endParaRPr lang="da-DK"/>
          </a:p>
        </p:txBody>
      </p:sp>
    </p:spTree>
    <p:extLst>
      <p:ext uri="{BB962C8B-B14F-4D97-AF65-F5344CB8AC3E}">
        <p14:creationId xmlns:p14="http://schemas.microsoft.com/office/powerpoint/2010/main" val="764502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Når man så har trykket på denne knap, kommer vi over i det vores IMK system, som er Landbrugsstyrelsens Internet Markkort. </a:t>
            </a:r>
          </a:p>
          <a:p>
            <a:r>
              <a:rPr lang="da-DK" dirty="0"/>
              <a:t>Vær opmærksom på, at de data der indberettes til IMK er vigtige data, som er grundlag for store dele at tilskuddene, sagsbehandling og kontrol . Vær være altid omhyggelig med dine indtegninger. </a:t>
            </a:r>
          </a:p>
          <a:p>
            <a:endParaRPr lang="da-DK" dirty="0"/>
          </a:p>
          <a:p>
            <a:r>
              <a:rPr lang="da-DK" dirty="0"/>
              <a:t>I dette eksempel vælges ”opret ny og tilknyt”</a:t>
            </a:r>
          </a:p>
        </p:txBody>
      </p:sp>
      <p:sp>
        <p:nvSpPr>
          <p:cNvPr id="4" name="Pladsholder til slidenummer 3"/>
          <p:cNvSpPr>
            <a:spLocks noGrp="1"/>
          </p:cNvSpPr>
          <p:nvPr>
            <p:ph type="sldNum" sz="quarter" idx="10"/>
          </p:nvPr>
        </p:nvSpPr>
        <p:spPr/>
        <p:txBody>
          <a:bodyPr/>
          <a:lstStyle/>
          <a:p>
            <a:fld id="{F6A3B4F2-37C6-456F-99B1-74C79381C6EC}" type="slidenum">
              <a:rPr lang="da-DK" smtClean="0"/>
              <a:t>8</a:t>
            </a:fld>
            <a:endParaRPr lang="da-DK"/>
          </a:p>
        </p:txBody>
      </p:sp>
    </p:spTree>
    <p:extLst>
      <p:ext uri="{BB962C8B-B14F-4D97-AF65-F5344CB8AC3E}">
        <p14:creationId xmlns:p14="http://schemas.microsoft.com/office/powerpoint/2010/main" val="468233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Derefter skal du navngive det kort som du kommer til at oprette dine polygoner i.</a:t>
            </a:r>
          </a:p>
          <a:p>
            <a:endParaRPr lang="da-DK" dirty="0"/>
          </a:p>
          <a:p>
            <a:r>
              <a:rPr lang="da-DK" dirty="0"/>
              <a:t>Når man har angivet et navn, vil man blive præsenteret et Danmarks kort, hvor man så skal zoom ind på det areal man gerne vil søge til. </a:t>
            </a:r>
          </a:p>
        </p:txBody>
      </p:sp>
      <p:sp>
        <p:nvSpPr>
          <p:cNvPr id="4" name="Pladsholder til slidenummer 3"/>
          <p:cNvSpPr>
            <a:spLocks noGrp="1"/>
          </p:cNvSpPr>
          <p:nvPr>
            <p:ph type="sldNum" sz="quarter" idx="10"/>
          </p:nvPr>
        </p:nvSpPr>
        <p:spPr/>
        <p:txBody>
          <a:bodyPr/>
          <a:lstStyle/>
          <a:p>
            <a:fld id="{F6A3B4F2-37C6-456F-99B1-74C79381C6EC}" type="slidenum">
              <a:rPr lang="da-DK" smtClean="0"/>
              <a:t>9</a:t>
            </a:fld>
            <a:endParaRPr lang="da-DK"/>
          </a:p>
        </p:txBody>
      </p:sp>
    </p:spTree>
    <p:extLst>
      <p:ext uri="{BB962C8B-B14F-4D97-AF65-F5344CB8AC3E}">
        <p14:creationId xmlns:p14="http://schemas.microsoft.com/office/powerpoint/2010/main" val="4529454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søjlen ude til venstre kan man se at der er forskellige dropdown muligheder: Rediger, ændringsforslag, korttemaer, vis info og søg.</a:t>
            </a:r>
          </a:p>
          <a:p>
            <a:endParaRPr lang="da-DK" dirty="0"/>
          </a:p>
          <a:p>
            <a:r>
              <a:rPr lang="da-DK" dirty="0"/>
              <a:t>Her er fokuseret rediger og korttemaer. </a:t>
            </a:r>
          </a:p>
          <a:p>
            <a:endParaRPr lang="da-DK" dirty="0"/>
          </a:p>
          <a:p>
            <a:r>
              <a:rPr lang="da-DK" dirty="0"/>
              <a:t>I </a:t>
            </a:r>
            <a:r>
              <a:rPr lang="da-DK" b="1" dirty="0"/>
              <a:t>rediger</a:t>
            </a:r>
            <a:r>
              <a:rPr lang="da-DK" dirty="0"/>
              <a:t>, kan man oprette de polygoner som man gerne vil søge tilskud til ved at trykke på opret mark.</a:t>
            </a:r>
          </a:p>
          <a:p>
            <a:endParaRPr lang="da-DK" dirty="0"/>
          </a:p>
          <a:p>
            <a:r>
              <a:rPr lang="da-DK" dirty="0"/>
              <a:t>I </a:t>
            </a:r>
            <a:r>
              <a:rPr lang="da-DK" b="1" dirty="0"/>
              <a:t>korttemaer</a:t>
            </a:r>
            <a:r>
              <a:rPr lang="da-DK" dirty="0"/>
              <a:t> vil i opleve at I fra start vil starte i kortprofilen bioskov som har et udvalg af korttemaer som er relevante at tjekke for dine indtegninger. Hvis der er et lag du føler at du mangler, kan man lede efter det i Landbrugsstyrelsens Default kortprofil. </a:t>
            </a:r>
          </a:p>
        </p:txBody>
      </p:sp>
      <p:sp>
        <p:nvSpPr>
          <p:cNvPr id="4" name="Pladsholder til slidenummer 3"/>
          <p:cNvSpPr>
            <a:spLocks noGrp="1"/>
          </p:cNvSpPr>
          <p:nvPr>
            <p:ph type="sldNum" sz="quarter" idx="10"/>
          </p:nvPr>
        </p:nvSpPr>
        <p:spPr/>
        <p:txBody>
          <a:bodyPr/>
          <a:lstStyle/>
          <a:p>
            <a:fld id="{F6A3B4F2-37C6-456F-99B1-74C79381C6EC}" type="slidenum">
              <a:rPr lang="da-DK" smtClean="0"/>
              <a:t>10</a:t>
            </a:fld>
            <a:endParaRPr lang="da-DK"/>
          </a:p>
        </p:txBody>
      </p:sp>
    </p:spTree>
    <p:extLst>
      <p:ext uri="{BB962C8B-B14F-4D97-AF65-F5344CB8AC3E}">
        <p14:creationId xmlns:p14="http://schemas.microsoft.com/office/powerpoint/2010/main" val="22474466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 ses eksempel på tre indtegninger der er navngivet Bioskov 1, 2 og 3, så de er nemmere at identificere igen. </a:t>
            </a:r>
          </a:p>
          <a:p>
            <a:endParaRPr lang="da-DK" dirty="0"/>
          </a:p>
          <a:p>
            <a:r>
              <a:rPr lang="da-DK" dirty="0"/>
              <a:t>Når dine polygoner er på plads, minimere du vinduet og fortsætter i ansøgningsskemaet. </a:t>
            </a:r>
          </a:p>
        </p:txBody>
      </p:sp>
      <p:sp>
        <p:nvSpPr>
          <p:cNvPr id="4" name="Pladsholder til slidenummer 3"/>
          <p:cNvSpPr>
            <a:spLocks noGrp="1"/>
          </p:cNvSpPr>
          <p:nvPr>
            <p:ph type="sldNum" sz="quarter" idx="10"/>
          </p:nvPr>
        </p:nvSpPr>
        <p:spPr/>
        <p:txBody>
          <a:bodyPr/>
          <a:lstStyle/>
          <a:p>
            <a:fld id="{F6A3B4F2-37C6-456F-99B1-74C79381C6EC}" type="slidenum">
              <a:rPr lang="da-DK" smtClean="0"/>
              <a:t>11</a:t>
            </a:fld>
            <a:endParaRPr lang="da-DK"/>
          </a:p>
        </p:txBody>
      </p:sp>
    </p:spTree>
    <p:extLst>
      <p:ext uri="{BB962C8B-B14F-4D97-AF65-F5344CB8AC3E}">
        <p14:creationId xmlns:p14="http://schemas.microsoft.com/office/powerpoint/2010/main" val="1009663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Nu er vi tilbage i ansøgningsskemaet, med et kortlag oprettet i IMK, hvor vi nu skal hente data ind i skemaet. Dette gør vi ved at trykke på ”Indlæs data fra IMK”. </a:t>
            </a:r>
          </a:p>
          <a:p>
            <a:endParaRPr lang="da-DK" dirty="0"/>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12</a:t>
            </a:fld>
            <a:endParaRPr lang="da-DK"/>
          </a:p>
        </p:txBody>
      </p:sp>
    </p:spTree>
    <p:extLst>
      <p:ext uri="{BB962C8B-B14F-4D97-AF65-F5344CB8AC3E}">
        <p14:creationId xmlns:p14="http://schemas.microsoft.com/office/powerpoint/2010/main" val="6250621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14314">
              <a:defRPr/>
            </a:pPr>
            <a:r>
              <a:rPr lang="da-DK" dirty="0"/>
              <a:t>Når man har trykket på knappen, vil denne bjælke dukke op og data fra IMK vil blive vist i felt B og C.</a:t>
            </a:r>
          </a:p>
          <a:p>
            <a:pPr defTabSz="914314">
              <a:defRPr/>
            </a:pPr>
            <a:endParaRPr lang="da-DK" b="1" dirty="0"/>
          </a:p>
          <a:p>
            <a:pPr defTabSz="914314">
              <a:defRPr/>
            </a:pPr>
            <a:r>
              <a:rPr lang="da-DK" b="1" dirty="0"/>
              <a:t>I afsnit B </a:t>
            </a:r>
            <a:r>
              <a:rPr lang="da-DK" dirty="0"/>
              <a:t>vil matrikel oplysningerne for dine indtegnede arealer blive automatisk udfyldt når du indhenter dine IMK oplysninger over i ansøgningsskemaet. Sørg for at kontrollere at indtegningerne er inden for egen matrikel.  </a:t>
            </a:r>
          </a:p>
          <a:p>
            <a:pPr defTabSz="914314">
              <a:defRPr/>
            </a:pPr>
            <a:endParaRPr lang="da-DK" b="1" dirty="0"/>
          </a:p>
          <a:p>
            <a:r>
              <a:rPr lang="da-DK" b="1" dirty="0"/>
              <a:t>I afsnit C </a:t>
            </a:r>
            <a:r>
              <a:rPr lang="da-DK" dirty="0"/>
              <a:t>vil informationerne af de indtegnede polygoner fremgå. </a:t>
            </a:r>
          </a:p>
          <a:p>
            <a:r>
              <a:rPr lang="da-DK" dirty="0"/>
              <a:t>Det viste eksempel er fra styrelsens test system. </a:t>
            </a:r>
          </a:p>
          <a:p>
            <a:r>
              <a:rPr lang="da-DK" dirty="0"/>
              <a:t>Antallet af rækkerne derned af repræsenterer antallet af indtegnede polygoner.</a:t>
            </a:r>
          </a:p>
          <a:p>
            <a:r>
              <a:rPr lang="da-DK" dirty="0"/>
              <a:t>I den første kolonne (marknavn) kan i se de marknavne/identifikation jeg angav polygoner fra forrige slide. </a:t>
            </a:r>
          </a:p>
          <a:p>
            <a:r>
              <a:rPr lang="da-DK" dirty="0"/>
              <a:t>Den næste kolonne oplyser hvilket markblok nr. der er tegnet indenfor. </a:t>
            </a:r>
          </a:p>
          <a:p>
            <a:r>
              <a:rPr lang="da-DK" dirty="0"/>
              <a:t>Men det som I skal være særligt opmærksomme på er de næste 4 kolonner. </a:t>
            </a:r>
          </a:p>
          <a:p>
            <a:r>
              <a:rPr lang="da-DK" dirty="0"/>
              <a:t>Kolonne 3 viser hvor store arealer der er indtegnet pr. polygon, samt en samlet sum. </a:t>
            </a:r>
          </a:p>
          <a:p>
            <a:r>
              <a:rPr lang="da-DK" dirty="0"/>
              <a:t>I kolonne 4 skal man vælge hvilken tilskudssats man gerne vil søge til den enkelte polygon. For at se satserne skal man orientere sig i bekendtgørelsen eller vejledningen, som i bl.a. kan finde på tilskudsordningens tilskudsguide. </a:t>
            </a:r>
          </a:p>
          <a:p>
            <a:r>
              <a:rPr lang="da-DK" dirty="0"/>
              <a:t>I kolonne 5 får vi vist hvor mange træer der skal udpeges til at skulle stå og forgå pr. polygon. </a:t>
            </a:r>
          </a:p>
          <a:p>
            <a:r>
              <a:rPr lang="da-DK" dirty="0"/>
              <a:t>På baggrund af arealstørrelserne og den valgte sats bliver der beregnet det tilskudsbeløb, som man søger, både pr. polygon og samlet for hele ansøgningen. </a:t>
            </a:r>
          </a:p>
          <a:p>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13</a:t>
            </a:fld>
            <a:endParaRPr lang="da-DK"/>
          </a:p>
        </p:txBody>
      </p:sp>
    </p:spTree>
    <p:extLst>
      <p:ext uri="{BB962C8B-B14F-4D97-AF65-F5344CB8AC3E}">
        <p14:creationId xmlns:p14="http://schemas.microsoft.com/office/powerpoint/2010/main" val="8684995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I afsnit D </a:t>
            </a:r>
            <a:r>
              <a:rPr lang="da-DK" dirty="0"/>
              <a:t>skal du</a:t>
            </a:r>
            <a:r>
              <a:rPr lang="da-DK" b="1" dirty="0"/>
              <a:t> </a:t>
            </a:r>
            <a:r>
              <a:rPr lang="da-DK" dirty="0"/>
              <a:t>angive information om din skov eller dele af din skov er fredskovspligtig. </a:t>
            </a:r>
          </a:p>
          <a:p>
            <a:endParaRPr lang="da-DK" dirty="0"/>
          </a:p>
          <a:p>
            <a:r>
              <a:rPr lang="da-DK" b="1" dirty="0"/>
              <a:t>I afsnit E </a:t>
            </a:r>
            <a:r>
              <a:rPr lang="da-DK" dirty="0"/>
              <a:t>skal du</a:t>
            </a:r>
            <a:r>
              <a:rPr lang="da-DK" b="1" dirty="0"/>
              <a:t> </a:t>
            </a:r>
            <a:r>
              <a:rPr lang="da-DK" dirty="0"/>
              <a:t>angive information om din skov eller dele af din skov modtager anden offentlig finansiering eller bindinger. </a:t>
            </a:r>
          </a:p>
          <a:p>
            <a:endParaRPr lang="da-DK" dirty="0"/>
          </a:p>
          <a:p>
            <a:r>
              <a:rPr lang="da-DK" b="1" dirty="0"/>
              <a:t>I afsnit F </a:t>
            </a:r>
            <a:r>
              <a:rPr lang="da-DK" dirty="0"/>
              <a:t>har du mulighed for at skrive eventuelle bemærkninger som du mener kan eller er relevant for din ansøgning.</a:t>
            </a:r>
            <a:endParaRPr lang="da-DK" dirty="0">
              <a:solidFill>
                <a:schemeClr val="accent1"/>
              </a:solidFill>
            </a:endParaRPr>
          </a:p>
          <a:p>
            <a:endParaRPr lang="da-DK" dirty="0"/>
          </a:p>
          <a:p>
            <a:endParaRPr lang="da-DK" dirty="0"/>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14</a:t>
            </a:fld>
            <a:endParaRPr lang="da-DK"/>
          </a:p>
        </p:txBody>
      </p:sp>
    </p:spTree>
    <p:extLst>
      <p:ext uri="{BB962C8B-B14F-4D97-AF65-F5344CB8AC3E}">
        <p14:creationId xmlns:p14="http://schemas.microsoft.com/office/powerpoint/2010/main" val="4208019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På fanen ”oplysninger til EU” skal du indtaste nogle oplysninger til EU – vi bruger denne data til at afrapportere til EU. </a:t>
            </a:r>
          </a:p>
          <a:p>
            <a:pPr defTabSz="914314">
              <a:defRPr/>
            </a:pPr>
            <a:endParaRPr lang="da-DK" dirty="0"/>
          </a:p>
          <a:p>
            <a:pPr defTabSz="914314">
              <a:defRPr/>
            </a:pPr>
            <a:r>
              <a:rPr lang="da-DK" dirty="0"/>
              <a:t>Vi bruger ikke disse oplysninger, men dette er et krav fra EU. </a:t>
            </a:r>
          </a:p>
        </p:txBody>
      </p:sp>
      <p:sp>
        <p:nvSpPr>
          <p:cNvPr id="4" name="Pladsholder til slidenummer 3"/>
          <p:cNvSpPr>
            <a:spLocks noGrp="1"/>
          </p:cNvSpPr>
          <p:nvPr>
            <p:ph type="sldNum" sz="quarter" idx="10"/>
          </p:nvPr>
        </p:nvSpPr>
        <p:spPr/>
        <p:txBody>
          <a:bodyPr/>
          <a:lstStyle/>
          <a:p>
            <a:fld id="{F6A3B4F2-37C6-456F-99B1-74C79381C6EC}" type="slidenum">
              <a:rPr lang="da-DK" smtClean="0"/>
              <a:t>15</a:t>
            </a:fld>
            <a:endParaRPr lang="da-DK"/>
          </a:p>
        </p:txBody>
      </p:sp>
    </p:spTree>
    <p:extLst>
      <p:ext uri="{BB962C8B-B14F-4D97-AF65-F5344CB8AC3E}">
        <p14:creationId xmlns:p14="http://schemas.microsoft.com/office/powerpoint/2010/main" val="2123964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Her ser I bilagsfanen, hvor I har mulighed for at vedhæfte bilag til jeres ansøgning, hvis der er noget mere, vi skal vide.</a:t>
            </a:r>
          </a:p>
          <a:p>
            <a:pPr defTabSz="914314">
              <a:defRPr/>
            </a:pPr>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16</a:t>
            </a:fld>
            <a:endParaRPr lang="da-DK"/>
          </a:p>
        </p:txBody>
      </p:sp>
    </p:spTree>
    <p:extLst>
      <p:ext uri="{BB962C8B-B14F-4D97-AF65-F5344CB8AC3E}">
        <p14:creationId xmlns:p14="http://schemas.microsoft.com/office/powerpoint/2010/main" val="4249063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Kør skemakontrol så opdager du fejl såsom</a:t>
            </a:r>
          </a:p>
          <a:p>
            <a:r>
              <a:rPr lang="da-DK" dirty="0"/>
              <a:t>Manglende udfyldelse eller forkert udfyldelse af felter</a:t>
            </a:r>
          </a:p>
          <a:p>
            <a:r>
              <a:rPr lang="da-DK" dirty="0"/>
              <a:t>Manglende vedhæftninger  </a:t>
            </a:r>
          </a:p>
          <a:p>
            <a:pPr defTabSz="914314">
              <a:defRPr/>
            </a:pPr>
            <a:endParaRPr lang="da-DK" dirty="0"/>
          </a:p>
          <a:p>
            <a:pPr defTabSz="914314">
              <a:defRPr/>
            </a:pPr>
            <a:r>
              <a:rPr lang="da-DK" dirty="0"/>
              <a:t>Du får en mere uddybende forklaring på fejlene end hvis du bare trykkede send. </a:t>
            </a:r>
          </a:p>
          <a:p>
            <a:endParaRPr lang="da-DK" dirty="0"/>
          </a:p>
          <a:p>
            <a:r>
              <a:rPr lang="da-DK" dirty="0"/>
              <a:t>Er der røde stiplet linjer om felterne så er der fejl i indtastninger. Bevæg musen henover så får du forklaringen</a:t>
            </a:r>
          </a:p>
          <a:p>
            <a:endParaRPr lang="da-DK" dirty="0"/>
          </a:p>
        </p:txBody>
      </p:sp>
      <p:sp>
        <p:nvSpPr>
          <p:cNvPr id="4" name="Pladsholder til slidenummer 3"/>
          <p:cNvSpPr>
            <a:spLocks noGrp="1"/>
          </p:cNvSpPr>
          <p:nvPr>
            <p:ph type="sldNum" sz="quarter" idx="10"/>
          </p:nvPr>
        </p:nvSpPr>
        <p:spPr/>
        <p:txBody>
          <a:bodyPr/>
          <a:lstStyle/>
          <a:p>
            <a:fld id="{F6A3B4F2-37C6-456F-99B1-74C79381C6EC}" type="slidenum">
              <a:rPr lang="da-DK" smtClean="0"/>
              <a:t>17</a:t>
            </a:fld>
            <a:endParaRPr lang="da-DK"/>
          </a:p>
        </p:txBody>
      </p:sp>
    </p:spTree>
    <p:extLst>
      <p:ext uri="{BB962C8B-B14F-4D97-AF65-F5344CB8AC3E}">
        <p14:creationId xmlns:p14="http://schemas.microsoft.com/office/powerpoint/2010/main" val="34315735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 tekniske spørgsmål vil blive prioriteret i første omgang. </a:t>
            </a:r>
          </a:p>
          <a:p>
            <a:r>
              <a:rPr lang="da-DK" dirty="0"/>
              <a:t>Hvis der er mere tid til overs vil jeg trække Alexander ind til at svare på flere spørgsmål. </a:t>
            </a:r>
          </a:p>
          <a:p>
            <a:r>
              <a:rPr lang="da-DK" dirty="0"/>
              <a:t>Det er ikke sikkert at vi når alle spørgsmål eller kan svare på dem alle her på stående fod. De spørgsmål vi ikke kommer igennem vil der efterfølgende blive samlet op på og I vil kunne finde svarene inde på ordningens tilskudsguide. </a:t>
            </a:r>
          </a:p>
          <a:p>
            <a:endParaRPr lang="da-DK" dirty="0"/>
          </a:p>
          <a:p>
            <a:r>
              <a:rPr lang="da-DK" dirty="0"/>
              <a:t>Her til sidst vil jeg igen nævne at webinaret er blevet optaget og vil blive tilgængelig på vores tilskudsguide. </a:t>
            </a:r>
          </a:p>
          <a:p>
            <a:endParaRPr lang="da-DK" dirty="0"/>
          </a:p>
          <a:p>
            <a:endParaRPr lang="da-DK" dirty="0"/>
          </a:p>
          <a:p>
            <a:pPr defTabSz="914314">
              <a:defRPr/>
            </a:pPr>
            <a:r>
              <a:rPr lang="da-DK" dirty="0"/>
              <a:t>Tak fordi at I ville se med og tak for alle de gode spørgsmål. </a:t>
            </a:r>
          </a:p>
          <a:p>
            <a:endParaRPr lang="da-DK" dirty="0"/>
          </a:p>
        </p:txBody>
      </p:sp>
      <p:sp>
        <p:nvSpPr>
          <p:cNvPr id="4" name="Pladsholder til slidenummer 3"/>
          <p:cNvSpPr>
            <a:spLocks noGrp="1"/>
          </p:cNvSpPr>
          <p:nvPr>
            <p:ph type="sldNum" sz="quarter" idx="5"/>
          </p:nvPr>
        </p:nvSpPr>
        <p:spPr/>
        <p:txBody>
          <a:bodyPr/>
          <a:lstStyle/>
          <a:p>
            <a:fld id="{F6A3B4F2-37C6-456F-99B1-74C79381C6EC}" type="slidenum">
              <a:rPr lang="da-DK" smtClean="0"/>
              <a:t>18</a:t>
            </a:fld>
            <a:endParaRPr lang="da-DK"/>
          </a:p>
        </p:txBody>
      </p:sp>
    </p:spTree>
    <p:extLst>
      <p:ext uri="{BB962C8B-B14F-4D97-AF65-F5344CB8AC3E}">
        <p14:creationId xmlns:p14="http://schemas.microsoft.com/office/powerpoint/2010/main" val="16979819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7.emf"/><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3.emf"/><Relationship Id="rId4" Type="http://schemas.openxmlformats.org/officeDocument/2006/relationships/image" Target="../media/image12.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8.jpeg"/><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9.jpeg"/><Relationship Id="rId4" Type="http://schemas.openxmlformats.org/officeDocument/2006/relationships/image" Target="../media/image14.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22.png"/><Relationship Id="rId4" Type="http://schemas.openxmlformats.org/officeDocument/2006/relationships/image" Target="../media/image21.jpe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emf"/><Relationship Id="rId5" Type="http://schemas.openxmlformats.org/officeDocument/2006/relationships/image" Target="../media/image24.png"/><Relationship Id="rId4" Type="http://schemas.openxmlformats.org/officeDocument/2006/relationships/image" Target="../media/image23.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7.svg"/><Relationship Id="rId4" Type="http://schemas.openxmlformats.org/officeDocument/2006/relationships/image" Target="../media/image16.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s I">
    <p:spTree>
      <p:nvGrpSpPr>
        <p:cNvPr id="1" name=""/>
        <p:cNvGrpSpPr/>
        <p:nvPr/>
      </p:nvGrpSpPr>
      <p:grpSpPr>
        <a:xfrm>
          <a:off x="0" y="0"/>
          <a:ext cx="0" cy="0"/>
          <a:chOff x="0" y="0"/>
          <a:chExt cx="0" cy="0"/>
        </a:xfrm>
      </p:grpSpPr>
      <p:sp>
        <p:nvSpPr>
          <p:cNvPr id="14"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16"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18"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2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bg1"/>
                </a:solidFill>
                <a:latin typeface="+mn-lt"/>
                <a:ea typeface="+mn-ea"/>
                <a:cs typeface="+mn-cs"/>
              </a:defRPr>
            </a:lvl1pPr>
          </a:lstStyle>
          <a:p>
            <a:pPr marL="0" indent="0">
              <a:lnSpc>
                <a:spcPct val="93000"/>
              </a:lnSpc>
              <a:buFont typeface="Arial" panose="020B0604020202020204" pitchFamily="34" charset="0"/>
              <a:buChar char="​"/>
            </a:pPr>
            <a:fld id="{FE7D85F4-4810-4A7D-9D61-BEC1A116D1EA}" type="datetime2">
              <a:rPr lang="da-DK" smtClean="0"/>
              <a:t>24. februar 2025</a:t>
            </a:fld>
            <a:endParaRPr lang="da-DK" dirty="0"/>
          </a:p>
        </p:txBody>
      </p:sp>
      <p:sp>
        <p:nvSpPr>
          <p:cNvPr id="9"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1"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sp>
        <p:nvSpPr>
          <p:cNvPr id="2" name="Tekstfelt 1"/>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pic>
        <p:nvPicPr>
          <p:cNvPr id="26" name="Billede 25"/>
          <p:cNvPicPr>
            <a:picLocks noChangeAspect="1"/>
          </p:cNvPicPr>
          <p:nvPr userDrawn="1"/>
        </p:nvPicPr>
        <p:blipFill>
          <a:blip r:embed="rId2"/>
          <a:stretch>
            <a:fillRect/>
          </a:stretch>
        </p:blipFill>
        <p:spPr>
          <a:xfrm>
            <a:off x="-1715406" y="5778964"/>
            <a:ext cx="1567602" cy="1073383"/>
          </a:xfrm>
          <a:prstGeom prst="rect">
            <a:avLst/>
          </a:prstGeom>
        </p:spPr>
      </p:pic>
      <p:sp>
        <p:nvSpPr>
          <p:cNvPr id="23" name="Pladsholder til sidefod 22" hidden="1"/>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24" name="Pladsholder til slidenummer 23" hidden="1"/>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5" name="Picture 4">
            <a:extLst>
              <a:ext uri="{FF2B5EF4-FFF2-40B4-BE49-F238E27FC236}">
                <a16:creationId xmlns:a16="http://schemas.microsoft.com/office/drawing/2014/main" id="{704F1B78-7DDA-4948-89C5-A6930CD61633}"/>
              </a:ext>
            </a:extLst>
          </p:cNvPr>
          <p:cNvPicPr>
            <a:picLocks noChangeAspect="1"/>
          </p:cNvPicPr>
          <p:nvPr userDrawn="1"/>
        </p:nvPicPr>
        <p:blipFill>
          <a:blip r:embed="rId3"/>
          <a:stretch>
            <a:fillRect/>
          </a:stretch>
        </p:blipFill>
        <p:spPr>
          <a:xfrm>
            <a:off x="-1715405" y="6004143"/>
            <a:ext cx="1567602" cy="984609"/>
          </a:xfrm>
          <a:prstGeom prst="rect">
            <a:avLst/>
          </a:prstGeom>
        </p:spPr>
      </p:pic>
      <p:sp>
        <p:nvSpPr>
          <p:cNvPr id="27" name="Rectangle 6"/>
          <p:cNvSpPr/>
          <p:nvPr userDrawn="1"/>
        </p:nvSpPr>
        <p:spPr>
          <a:xfrm>
            <a:off x="-1399201" y="6006008"/>
            <a:ext cx="1233601"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7" name="Picture 6">
            <a:extLst>
              <a:ext uri="{FF2B5EF4-FFF2-40B4-BE49-F238E27FC236}">
                <a16:creationId xmlns:a16="http://schemas.microsoft.com/office/drawing/2014/main" id="{C91E4EEC-566D-43EC-894E-966F8EEFDF62}"/>
              </a:ext>
            </a:extLst>
          </p:cNvPr>
          <p:cNvPicPr>
            <a:picLocks noChangeAspect="1"/>
          </p:cNvPicPr>
          <p:nvPr userDrawn="1"/>
        </p:nvPicPr>
        <p:blipFill>
          <a:blip r:embed="rId4"/>
          <a:stretch>
            <a:fillRect/>
          </a:stretch>
        </p:blipFill>
        <p:spPr>
          <a:xfrm>
            <a:off x="-1520973" y="0"/>
            <a:ext cx="1376892" cy="1033434"/>
          </a:xfrm>
          <a:prstGeom prst="rect">
            <a:avLst/>
          </a:prstGeom>
        </p:spPr>
      </p:pic>
      <p:pic>
        <p:nvPicPr>
          <p:cNvPr id="6" name="Picture 5">
            <a:extLst>
              <a:ext uri="{FF2B5EF4-FFF2-40B4-BE49-F238E27FC236}">
                <a16:creationId xmlns:a16="http://schemas.microsoft.com/office/drawing/2014/main" id="{424A8B85-B929-4717-8A9C-BFF59E30B6D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09008" y="340691"/>
            <a:ext cx="2924750" cy="696744"/>
          </a:xfrm>
          <a:prstGeom prst="rect">
            <a:avLst/>
          </a:prstGeom>
        </p:spPr>
      </p:pic>
    </p:spTree>
    <p:extLst>
      <p:ext uri="{BB962C8B-B14F-4D97-AF65-F5344CB8AC3E}">
        <p14:creationId xmlns:p14="http://schemas.microsoft.com/office/powerpoint/2010/main" val="1973940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s II">
    <p:spTree>
      <p:nvGrpSpPr>
        <p:cNvPr id="1" name=""/>
        <p:cNvGrpSpPr/>
        <p:nvPr/>
      </p:nvGrpSpPr>
      <p:grpSpPr>
        <a:xfrm>
          <a:off x="0" y="0"/>
          <a:ext cx="0" cy="0"/>
          <a:chOff x="0" y="0"/>
          <a:chExt cx="0" cy="0"/>
        </a:xfrm>
      </p:grpSpPr>
      <p:sp>
        <p:nvSpPr>
          <p:cNvPr id="14" name="Rektangel baggrund"/>
          <p:cNvSpPr/>
          <p:nvPr userDrawn="1"/>
        </p:nvSpPr>
        <p:spPr>
          <a:xfrm>
            <a:off x="0" y="0"/>
            <a:ext cx="1218882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accent1"/>
                </a:solidFill>
                <a:latin typeface="+mj-lt"/>
                <a:ea typeface="+mj-ea"/>
                <a:cs typeface="+mj-cs"/>
              </a:defRPr>
            </a:lvl1pPr>
          </a:lstStyle>
          <a:p>
            <a:pPr lvl="0"/>
            <a:r>
              <a:rPr lang="da-DK"/>
              <a:t>Rediger teksttypografien i masteren</a:t>
            </a:r>
          </a:p>
        </p:txBody>
      </p:sp>
      <p:sp>
        <p:nvSpPr>
          <p:cNvPr id="16"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18"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2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accent1"/>
                </a:solidFill>
                <a:latin typeface="+mn-lt"/>
                <a:ea typeface="+mn-ea"/>
                <a:cs typeface="+mn-cs"/>
              </a:defRPr>
            </a:lvl1pPr>
          </a:lstStyle>
          <a:p>
            <a:pPr marL="0" indent="0">
              <a:lnSpc>
                <a:spcPct val="93000"/>
              </a:lnSpc>
              <a:buFont typeface="Arial" panose="020B0604020202020204" pitchFamily="34" charset="0"/>
              <a:buChar char="​"/>
            </a:pPr>
            <a:fld id="{EAD36FEB-3D2E-421B-B232-5D793E53E3EC}" type="datetime2">
              <a:rPr lang="da-DK" smtClean="0"/>
              <a:t>24. februar 2025</a:t>
            </a:fld>
            <a:endParaRPr lang="en-GB" dirty="0"/>
          </a:p>
        </p:txBody>
      </p:sp>
      <p:sp>
        <p:nvSpPr>
          <p:cNvPr id="21"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sp>
        <p:nvSpPr>
          <p:cNvPr id="17" name="Pladsholder til sidefod 22" hidden="1">
            <a:extLst>
              <a:ext uri="{FF2B5EF4-FFF2-40B4-BE49-F238E27FC236}">
                <a16:creationId xmlns:a16="http://schemas.microsoft.com/office/drawing/2014/main" id="{4412145B-B87B-4019-AD1F-E9982BDB1DE7}"/>
              </a:ext>
            </a:extLst>
          </p:cNvPr>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19" name="Pladsholder til slidenummer 23" hidden="1">
            <a:extLst>
              <a:ext uri="{FF2B5EF4-FFF2-40B4-BE49-F238E27FC236}">
                <a16:creationId xmlns:a16="http://schemas.microsoft.com/office/drawing/2014/main" id="{8C7A26F4-8240-4595-AF0B-DAD6F98445DC}"/>
              </a:ext>
            </a:extLst>
          </p:cNvPr>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13" name="Billede 25">
            <a:extLst>
              <a:ext uri="{FF2B5EF4-FFF2-40B4-BE49-F238E27FC236}">
                <a16:creationId xmlns:a16="http://schemas.microsoft.com/office/drawing/2014/main" id="{6D2919DD-CFBE-4659-99A0-FD62EF2D0533}"/>
              </a:ext>
            </a:extLst>
          </p:cNvPr>
          <p:cNvPicPr>
            <a:picLocks noChangeAspect="1"/>
          </p:cNvPicPr>
          <p:nvPr userDrawn="1"/>
        </p:nvPicPr>
        <p:blipFill>
          <a:blip r:embed="rId2"/>
          <a:stretch>
            <a:fillRect/>
          </a:stretch>
        </p:blipFill>
        <p:spPr>
          <a:xfrm>
            <a:off x="-1715406" y="5778964"/>
            <a:ext cx="1567602" cy="1073383"/>
          </a:xfrm>
          <a:prstGeom prst="rect">
            <a:avLst/>
          </a:prstGeom>
        </p:spPr>
      </p:pic>
      <p:pic>
        <p:nvPicPr>
          <p:cNvPr id="20" name="Picture 19">
            <a:extLst>
              <a:ext uri="{FF2B5EF4-FFF2-40B4-BE49-F238E27FC236}">
                <a16:creationId xmlns:a16="http://schemas.microsoft.com/office/drawing/2014/main" id="{7D30E1A7-55FB-46DC-A37D-FAD5939C566E}"/>
              </a:ext>
            </a:extLst>
          </p:cNvPr>
          <p:cNvPicPr>
            <a:picLocks noChangeAspect="1"/>
          </p:cNvPicPr>
          <p:nvPr userDrawn="1"/>
        </p:nvPicPr>
        <p:blipFill>
          <a:blip r:embed="rId3"/>
          <a:stretch>
            <a:fillRect/>
          </a:stretch>
        </p:blipFill>
        <p:spPr>
          <a:xfrm>
            <a:off x="-1715405" y="6004143"/>
            <a:ext cx="1567602" cy="984609"/>
          </a:xfrm>
          <a:prstGeom prst="rect">
            <a:avLst/>
          </a:prstGeom>
        </p:spPr>
      </p:pic>
      <p:sp>
        <p:nvSpPr>
          <p:cNvPr id="23" name="Rectangle 6">
            <a:extLst>
              <a:ext uri="{FF2B5EF4-FFF2-40B4-BE49-F238E27FC236}">
                <a16:creationId xmlns:a16="http://schemas.microsoft.com/office/drawing/2014/main" id="{1C16679B-55B2-45F5-A2AD-200ED1CEE6B2}"/>
              </a:ext>
            </a:extLst>
          </p:cNvPr>
          <p:cNvSpPr/>
          <p:nvPr userDrawn="1"/>
        </p:nvSpPr>
        <p:spPr>
          <a:xfrm>
            <a:off x="-1399201" y="6006008"/>
            <a:ext cx="1233601"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24" name="Picture 23">
            <a:extLst>
              <a:ext uri="{FF2B5EF4-FFF2-40B4-BE49-F238E27FC236}">
                <a16:creationId xmlns:a16="http://schemas.microsoft.com/office/drawing/2014/main" id="{1D9842A4-A96F-4AAA-8FB6-774C0C82ACA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8994572" y="340691"/>
            <a:ext cx="2753621" cy="696744"/>
          </a:xfrm>
          <a:prstGeom prst="rect">
            <a:avLst/>
          </a:prstGeom>
        </p:spPr>
      </p:pic>
    </p:spTree>
    <p:extLst>
      <p:ext uri="{BB962C8B-B14F-4D97-AF65-F5344CB8AC3E}">
        <p14:creationId xmlns:p14="http://schemas.microsoft.com/office/powerpoint/2010/main" val="2600702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s til mørkt billede">
    <p:spTree>
      <p:nvGrpSpPr>
        <p:cNvPr id="1" name=""/>
        <p:cNvGrpSpPr/>
        <p:nvPr/>
      </p:nvGrpSpPr>
      <p:grpSpPr>
        <a:xfrm>
          <a:off x="0" y="0"/>
          <a:ext cx="0" cy="0"/>
          <a:chOff x="0" y="0"/>
          <a:chExt cx="0" cy="0"/>
        </a:xfrm>
      </p:grpSpPr>
      <p:sp>
        <p:nvSpPr>
          <p:cNvPr id="13" name="Pladsholder til billede 0"/>
          <p:cNvSpPr>
            <a:spLocks noGrp="1"/>
          </p:cNvSpPr>
          <p:nvPr>
            <p:ph type="pic" sz="quarter" idx="17" hasCustomPrompt="1"/>
          </p:nvPr>
        </p:nvSpPr>
        <p:spPr>
          <a:xfrm>
            <a:off x="0" y="0"/>
            <a:ext cx="12188825" cy="6858000"/>
          </a:xfrm>
          <a:solidFill>
            <a:schemeClr val="bg1">
              <a:lumMod val="85000"/>
            </a:schemeClr>
          </a:solidFill>
        </p:spPr>
        <p:txBody>
          <a:bodyPr lIns="108000" tIns="180000" anchor="t" anchorCtr="0"/>
          <a:lstStyle>
            <a:lvl1pPr marL="0" indent="0" algn="l">
              <a:buFontTx/>
              <a:buNone/>
              <a:defRPr sz="1200" b="0" baseline="0">
                <a:solidFill>
                  <a:schemeClr val="tx1">
                    <a:lumMod val="50000"/>
                    <a:lumOff val="50000"/>
                  </a:schemeClr>
                </a:solidFill>
              </a:defRPr>
            </a:lvl1pPr>
          </a:lstStyle>
          <a:p>
            <a:r>
              <a:rPr lang="da-DK" dirty="0"/>
              <a:t>Klik her og indsæt mørkt billede, via fanen Indsæt, Billeder</a:t>
            </a:r>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30"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31"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3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bg1"/>
                </a:solidFill>
                <a:latin typeface="+mn-lt"/>
                <a:ea typeface="+mn-ea"/>
                <a:cs typeface="+mn-cs"/>
              </a:defRPr>
            </a:lvl1pPr>
          </a:lstStyle>
          <a:p>
            <a:pPr marL="0" indent="0">
              <a:lnSpc>
                <a:spcPct val="93000"/>
              </a:lnSpc>
              <a:buFont typeface="Arial" panose="020B0604020202020204" pitchFamily="34" charset="0"/>
              <a:buChar char="​"/>
            </a:pPr>
            <a:fld id="{3F835A56-8C10-4A26-AF28-45AB1464754F}" type="datetime2">
              <a:rPr lang="da-DK" smtClean="0"/>
              <a:t>24. februar 2025</a:t>
            </a:fld>
            <a:endParaRPr lang="da-DK" dirty="0"/>
          </a:p>
        </p:txBody>
      </p:sp>
      <p:sp>
        <p:nvSpPr>
          <p:cNvPr id="3" name="Pladsholder logo"/>
          <p:cNvSpPr>
            <a:spLocks noGrp="1"/>
          </p:cNvSpPr>
          <p:nvPr>
            <p:ph type="body" sz="quarter" idx="18" hasCustomPrompt="1"/>
          </p:nvPr>
        </p:nvSpPr>
        <p:spPr>
          <a:xfrm>
            <a:off x="8994571" y="340691"/>
            <a:ext cx="2753621" cy="657529"/>
          </a:xfrm>
          <a:blipFill>
            <a:blip r:embed="rId2"/>
            <a:stretch>
              <a:fillRect/>
            </a:stretch>
          </a:blipFill>
        </p:spPr>
        <p:txBody>
          <a:bodyPr/>
          <a:lstStyle>
            <a:lvl1pPr>
              <a:defRPr sz="100" b="0">
                <a:solidFill>
                  <a:schemeClr val="tx1"/>
                </a:solidFill>
              </a:defRPr>
            </a:lvl1pPr>
          </a:lstStyle>
          <a:p>
            <a:pPr lvl="0"/>
            <a:r>
              <a:rPr lang="da-DK" dirty="0"/>
              <a:t>.</a:t>
            </a:r>
          </a:p>
        </p:txBody>
      </p:sp>
      <p:pic>
        <p:nvPicPr>
          <p:cNvPr id="29" name="Billede 2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980000" y="0"/>
            <a:ext cx="1842994" cy="1037416"/>
          </a:xfrm>
          <a:prstGeom prst="rect">
            <a:avLst/>
          </a:prstGeom>
        </p:spPr>
      </p:pic>
      <p:sp>
        <p:nvSpPr>
          <p:cNvPr id="38"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grpSp>
        <p:nvGrpSpPr>
          <p:cNvPr id="41" name="Gruppe 40"/>
          <p:cNvGrpSpPr/>
          <p:nvPr userDrawn="1"/>
        </p:nvGrpSpPr>
        <p:grpSpPr>
          <a:xfrm>
            <a:off x="12188825" y="1941319"/>
            <a:ext cx="2032000" cy="3185487"/>
            <a:chOff x="9150825" y="2171823"/>
            <a:chExt cx="2032000" cy="3185487"/>
          </a:xfrm>
        </p:grpSpPr>
        <p:sp>
          <p:nvSpPr>
            <p:cNvPr id="42" name="TextBox 12"/>
            <p:cNvSpPr txBox="1">
              <a:spLocks noChangeArrowheads="1"/>
            </p:cNvSpPr>
            <p:nvPr/>
          </p:nvSpPr>
          <p:spPr bwMode="auto">
            <a:xfrm>
              <a:off x="9150825" y="2171823"/>
              <a:ext cx="2032000" cy="318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Tips</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Hvis du sletter billedet, og sætter et ny ind, kan billedet lægge sig foran tekst og grafikken, hvis dette sker, skal du vælge billedet, højreklik og vælg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Placer bagest</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p:txBody>
        </p:sp>
        <p:pic>
          <p:nvPicPr>
            <p:cNvPr id="43" name="Billede 7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uppe 78"/>
            <p:cNvGrpSpPr>
              <a:grpSpLocks/>
            </p:cNvGrpSpPr>
            <p:nvPr/>
          </p:nvGrpSpPr>
          <p:grpSpPr bwMode="auto">
            <a:xfrm>
              <a:off x="9305577" y="3846855"/>
              <a:ext cx="330145" cy="379412"/>
              <a:chOff x="1018031" y="5509431"/>
              <a:chExt cx="373412" cy="429121"/>
            </a:xfrm>
          </p:grpSpPr>
          <p:pic>
            <p:nvPicPr>
              <p:cNvPr id="50" name="Billede 7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52"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6" name="Tekstfelt 25"/>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sp>
        <p:nvSpPr>
          <p:cNvPr id="25" name="Pladsholder til sidefod 22" hidden="1">
            <a:extLst>
              <a:ext uri="{FF2B5EF4-FFF2-40B4-BE49-F238E27FC236}">
                <a16:creationId xmlns:a16="http://schemas.microsoft.com/office/drawing/2014/main" id="{87241225-E08A-4E82-BB6B-5BEF03C126C5}"/>
              </a:ext>
            </a:extLst>
          </p:cNvPr>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27" name="Pladsholder til slidenummer 23" hidden="1">
            <a:extLst>
              <a:ext uri="{FF2B5EF4-FFF2-40B4-BE49-F238E27FC236}">
                <a16:creationId xmlns:a16="http://schemas.microsoft.com/office/drawing/2014/main" id="{8FFF6392-DAD1-4FC3-8BDC-AC2FA8DF6290}"/>
              </a:ext>
            </a:extLst>
          </p:cNvPr>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23" name="Billede 25">
            <a:extLst>
              <a:ext uri="{FF2B5EF4-FFF2-40B4-BE49-F238E27FC236}">
                <a16:creationId xmlns:a16="http://schemas.microsoft.com/office/drawing/2014/main" id="{9DBB6DF3-243E-437C-AEC3-268C98AF1BF5}"/>
              </a:ext>
            </a:extLst>
          </p:cNvPr>
          <p:cNvPicPr>
            <a:picLocks noChangeAspect="1"/>
          </p:cNvPicPr>
          <p:nvPr userDrawn="1"/>
        </p:nvPicPr>
        <p:blipFill>
          <a:blip r:embed="rId6"/>
          <a:stretch>
            <a:fillRect/>
          </a:stretch>
        </p:blipFill>
        <p:spPr>
          <a:xfrm>
            <a:off x="-1715406" y="5778964"/>
            <a:ext cx="1567602" cy="1073383"/>
          </a:xfrm>
          <a:prstGeom prst="rect">
            <a:avLst/>
          </a:prstGeom>
        </p:spPr>
      </p:pic>
      <p:pic>
        <p:nvPicPr>
          <p:cNvPr id="24" name="Picture 23">
            <a:extLst>
              <a:ext uri="{FF2B5EF4-FFF2-40B4-BE49-F238E27FC236}">
                <a16:creationId xmlns:a16="http://schemas.microsoft.com/office/drawing/2014/main" id="{F486F434-0ED5-46D6-B947-68E70F33C280}"/>
              </a:ext>
            </a:extLst>
          </p:cNvPr>
          <p:cNvPicPr>
            <a:picLocks noChangeAspect="1"/>
          </p:cNvPicPr>
          <p:nvPr userDrawn="1"/>
        </p:nvPicPr>
        <p:blipFill>
          <a:blip r:embed="rId7"/>
          <a:stretch>
            <a:fillRect/>
          </a:stretch>
        </p:blipFill>
        <p:spPr>
          <a:xfrm>
            <a:off x="-1715405" y="6004143"/>
            <a:ext cx="1567602" cy="984609"/>
          </a:xfrm>
          <a:prstGeom prst="rect">
            <a:avLst/>
          </a:prstGeom>
        </p:spPr>
      </p:pic>
      <p:sp>
        <p:nvSpPr>
          <p:cNvPr id="33" name="Rectangle 6">
            <a:extLst>
              <a:ext uri="{FF2B5EF4-FFF2-40B4-BE49-F238E27FC236}">
                <a16:creationId xmlns:a16="http://schemas.microsoft.com/office/drawing/2014/main" id="{61E2ADAC-0DCD-405A-A175-FB07874A4754}"/>
              </a:ext>
            </a:extLst>
          </p:cNvPr>
          <p:cNvSpPr/>
          <p:nvPr userDrawn="1"/>
        </p:nvSpPr>
        <p:spPr>
          <a:xfrm>
            <a:off x="-1399200" y="6006008"/>
            <a:ext cx="463846"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spTree>
    <p:extLst>
      <p:ext uri="{BB962C8B-B14F-4D97-AF65-F5344CB8AC3E}">
        <p14:creationId xmlns:p14="http://schemas.microsoft.com/office/powerpoint/2010/main" val="3684587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dias til lyst billede">
    <p:spTree>
      <p:nvGrpSpPr>
        <p:cNvPr id="1" name=""/>
        <p:cNvGrpSpPr/>
        <p:nvPr/>
      </p:nvGrpSpPr>
      <p:grpSpPr>
        <a:xfrm>
          <a:off x="0" y="0"/>
          <a:ext cx="0" cy="0"/>
          <a:chOff x="0" y="0"/>
          <a:chExt cx="0" cy="0"/>
        </a:xfrm>
      </p:grpSpPr>
      <p:sp>
        <p:nvSpPr>
          <p:cNvPr id="13" name="Pladsholder til billede 0"/>
          <p:cNvSpPr>
            <a:spLocks noGrp="1"/>
          </p:cNvSpPr>
          <p:nvPr>
            <p:ph type="pic" sz="quarter" idx="17" hasCustomPrompt="1"/>
          </p:nvPr>
        </p:nvSpPr>
        <p:spPr>
          <a:xfrm>
            <a:off x="0" y="0"/>
            <a:ext cx="12188825" cy="6858000"/>
          </a:xfrm>
          <a:solidFill>
            <a:schemeClr val="bg1">
              <a:lumMod val="85000"/>
            </a:schemeClr>
          </a:solidFill>
        </p:spPr>
        <p:txBody>
          <a:bodyPr lIns="108000" tIns="180000" anchor="t" anchorCtr="0"/>
          <a:lstStyle>
            <a:lvl1pPr marL="0" indent="0" algn="l">
              <a:buFontTx/>
              <a:buNone/>
              <a:defRPr sz="1200" b="0" baseline="0">
                <a:solidFill>
                  <a:schemeClr val="tx1">
                    <a:lumMod val="50000"/>
                    <a:lumOff val="50000"/>
                  </a:schemeClr>
                </a:solidFill>
              </a:defRPr>
            </a:lvl1pPr>
          </a:lstStyle>
          <a:p>
            <a:r>
              <a:rPr lang="da-DK" dirty="0"/>
              <a:t>Klik her og indsæt lyst billede, via fanen Indsæt, Billeder</a:t>
            </a:r>
          </a:p>
        </p:txBody>
      </p:sp>
      <p:sp>
        <p:nvSpPr>
          <p:cNvPr id="11" name="Pladsholder til tekst 1"/>
          <p:cNvSpPr>
            <a:spLocks noGrp="1"/>
          </p:cNvSpPr>
          <p:nvPr>
            <p:ph type="body" sz="quarter" idx="10"/>
          </p:nvPr>
        </p:nvSpPr>
        <p:spPr>
          <a:xfrm>
            <a:off x="651600" y="2348880"/>
            <a:ext cx="8712000" cy="2096840"/>
          </a:xfrm>
        </p:spPr>
        <p:txBody>
          <a:bodyPr anchor="ctr" anchorCtr="0">
            <a:normAutofit/>
          </a:bodyPr>
          <a:lstStyle>
            <a:lvl1pPr algn="r">
              <a:lnSpc>
                <a:spcPct val="100000"/>
              </a:lnSpc>
              <a:defRPr lang="da-DK" sz="6600" b="1" kern="1200" dirty="0" smtClean="0">
                <a:solidFill>
                  <a:schemeClr val="accent1"/>
                </a:solidFill>
                <a:latin typeface="+mj-lt"/>
                <a:ea typeface="+mj-ea"/>
                <a:cs typeface="+mj-cs"/>
              </a:defRPr>
            </a:lvl1pPr>
          </a:lstStyle>
          <a:p>
            <a:pPr lvl="0"/>
            <a:r>
              <a:rPr lang="da-DK"/>
              <a:t>Rediger teksttypografien i masteren</a:t>
            </a:r>
          </a:p>
        </p:txBody>
      </p:sp>
      <p:pic>
        <p:nvPicPr>
          <p:cNvPr id="25" name="Billede 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79999" y="1475"/>
            <a:ext cx="1849343" cy="1040990"/>
          </a:xfrm>
          <a:prstGeom prst="rect">
            <a:avLst/>
          </a:prstGeom>
        </p:spPr>
      </p:pic>
      <p:sp>
        <p:nvSpPr>
          <p:cNvPr id="27"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34"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41"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accent1"/>
                </a:solidFill>
                <a:latin typeface="+mn-lt"/>
                <a:ea typeface="+mn-ea"/>
                <a:cs typeface="+mn-cs"/>
              </a:defRPr>
            </a:lvl1pPr>
          </a:lstStyle>
          <a:p>
            <a:pPr marL="0" indent="0">
              <a:lnSpc>
                <a:spcPct val="93000"/>
              </a:lnSpc>
              <a:buFont typeface="Arial" panose="020B0604020202020204" pitchFamily="34" charset="0"/>
              <a:buChar char="​"/>
            </a:pPr>
            <a:fld id="{677D003B-23A4-4A67-9C3F-F9F0D4585FEF}" type="datetime2">
              <a:rPr lang="da-DK" smtClean="0"/>
              <a:t>24. februar 2025</a:t>
            </a:fld>
            <a:endParaRPr lang="en-GB" dirty="0"/>
          </a:p>
        </p:txBody>
      </p:sp>
      <p:sp>
        <p:nvSpPr>
          <p:cNvPr id="43"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grpSp>
        <p:nvGrpSpPr>
          <p:cNvPr id="46" name="Gruppe 45"/>
          <p:cNvGrpSpPr/>
          <p:nvPr userDrawn="1"/>
        </p:nvGrpSpPr>
        <p:grpSpPr>
          <a:xfrm>
            <a:off x="12188825" y="1941319"/>
            <a:ext cx="2032000" cy="3185487"/>
            <a:chOff x="9150825" y="2171823"/>
            <a:chExt cx="2032000" cy="3185487"/>
          </a:xfrm>
        </p:grpSpPr>
        <p:sp>
          <p:nvSpPr>
            <p:cNvPr id="47" name="TextBox 12"/>
            <p:cNvSpPr txBox="1">
              <a:spLocks noChangeArrowheads="1"/>
            </p:cNvSpPr>
            <p:nvPr/>
          </p:nvSpPr>
          <p:spPr bwMode="auto">
            <a:xfrm>
              <a:off x="9150825" y="2171823"/>
              <a:ext cx="2032000" cy="318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Tips</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Hvis du sletter billedet, og sætter et ny ind, kan billedet lægge sig foran tekst og grafikken, hvis dette sker, skal du vælge billedet, højreklik og vælg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Placer bagest</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p:txBody>
        </p:sp>
        <p:pic>
          <p:nvPicPr>
            <p:cNvPr id="48" name="Billede 7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Gruppe 78"/>
            <p:cNvGrpSpPr>
              <a:grpSpLocks/>
            </p:cNvGrpSpPr>
            <p:nvPr/>
          </p:nvGrpSpPr>
          <p:grpSpPr bwMode="auto">
            <a:xfrm>
              <a:off x="9305577" y="3846855"/>
              <a:ext cx="330145" cy="379412"/>
              <a:chOff x="1018031" y="5509431"/>
              <a:chExt cx="373412" cy="429121"/>
            </a:xfrm>
          </p:grpSpPr>
          <p:pic>
            <p:nvPicPr>
              <p:cNvPr id="50" name="Billede 7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sp>
        <p:nvSpPr>
          <p:cNvPr id="52"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8" name="Tekstfelt 27"/>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sp>
        <p:nvSpPr>
          <p:cNvPr id="22" name="Pladsholder til sidefod 22" hidden="1">
            <a:extLst>
              <a:ext uri="{FF2B5EF4-FFF2-40B4-BE49-F238E27FC236}">
                <a16:creationId xmlns:a16="http://schemas.microsoft.com/office/drawing/2014/main" id="{5C90748B-C1B9-41C4-B6CD-1C65312808D9}"/>
              </a:ext>
            </a:extLst>
          </p:cNvPr>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29" name="Pladsholder til slidenummer 23" hidden="1">
            <a:extLst>
              <a:ext uri="{FF2B5EF4-FFF2-40B4-BE49-F238E27FC236}">
                <a16:creationId xmlns:a16="http://schemas.microsoft.com/office/drawing/2014/main" id="{174B9E5F-3945-4107-ABB7-B70DC68FDAC3}"/>
              </a:ext>
            </a:extLst>
          </p:cNvPr>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23" name="Billede 25">
            <a:extLst>
              <a:ext uri="{FF2B5EF4-FFF2-40B4-BE49-F238E27FC236}">
                <a16:creationId xmlns:a16="http://schemas.microsoft.com/office/drawing/2014/main" id="{8786FD83-532B-4112-A35D-201A1C1D9BE3}"/>
              </a:ext>
            </a:extLst>
          </p:cNvPr>
          <p:cNvPicPr>
            <a:picLocks noChangeAspect="1"/>
          </p:cNvPicPr>
          <p:nvPr userDrawn="1"/>
        </p:nvPicPr>
        <p:blipFill>
          <a:blip r:embed="rId5"/>
          <a:stretch>
            <a:fillRect/>
          </a:stretch>
        </p:blipFill>
        <p:spPr>
          <a:xfrm>
            <a:off x="-1715406" y="5778964"/>
            <a:ext cx="1567602" cy="1073383"/>
          </a:xfrm>
          <a:prstGeom prst="rect">
            <a:avLst/>
          </a:prstGeom>
        </p:spPr>
      </p:pic>
      <p:pic>
        <p:nvPicPr>
          <p:cNvPr id="24" name="Picture 23">
            <a:extLst>
              <a:ext uri="{FF2B5EF4-FFF2-40B4-BE49-F238E27FC236}">
                <a16:creationId xmlns:a16="http://schemas.microsoft.com/office/drawing/2014/main" id="{AF440095-BFB6-4C26-B62B-04BDBF8FBAE2}"/>
              </a:ext>
            </a:extLst>
          </p:cNvPr>
          <p:cNvPicPr>
            <a:picLocks noChangeAspect="1"/>
          </p:cNvPicPr>
          <p:nvPr userDrawn="1"/>
        </p:nvPicPr>
        <p:blipFill>
          <a:blip r:embed="rId6"/>
          <a:stretch>
            <a:fillRect/>
          </a:stretch>
        </p:blipFill>
        <p:spPr>
          <a:xfrm>
            <a:off x="-1715405" y="6004143"/>
            <a:ext cx="1567602" cy="984609"/>
          </a:xfrm>
          <a:prstGeom prst="rect">
            <a:avLst/>
          </a:prstGeom>
        </p:spPr>
      </p:pic>
      <p:sp>
        <p:nvSpPr>
          <p:cNvPr id="32" name="Rectangle 6">
            <a:extLst>
              <a:ext uri="{FF2B5EF4-FFF2-40B4-BE49-F238E27FC236}">
                <a16:creationId xmlns:a16="http://schemas.microsoft.com/office/drawing/2014/main" id="{8D4D981F-53E4-4738-9F1F-A9B8A1A0FCCF}"/>
              </a:ext>
            </a:extLst>
          </p:cNvPr>
          <p:cNvSpPr/>
          <p:nvPr userDrawn="1"/>
        </p:nvSpPr>
        <p:spPr>
          <a:xfrm>
            <a:off x="-1399200" y="6006008"/>
            <a:ext cx="463846"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sp>
        <p:nvSpPr>
          <p:cNvPr id="30" name="Pladsholder logo">
            <a:extLst>
              <a:ext uri="{FF2B5EF4-FFF2-40B4-BE49-F238E27FC236}">
                <a16:creationId xmlns:a16="http://schemas.microsoft.com/office/drawing/2014/main" id="{68CEB5D6-118D-4869-9A00-DCAD90D9D4AE}"/>
              </a:ext>
            </a:extLst>
          </p:cNvPr>
          <p:cNvSpPr>
            <a:spLocks noGrp="1"/>
          </p:cNvSpPr>
          <p:nvPr>
            <p:ph type="body" sz="quarter" idx="18" hasCustomPrompt="1"/>
          </p:nvPr>
        </p:nvSpPr>
        <p:spPr>
          <a:xfrm>
            <a:off x="8994571" y="340691"/>
            <a:ext cx="2753621" cy="657529"/>
          </a:xfrm>
          <a:blipFill>
            <a:blip r:embed="rId7"/>
            <a:stretch>
              <a:fillRect/>
            </a:stretch>
          </a:blipFill>
        </p:spPr>
        <p:txBody>
          <a:bodyPr/>
          <a:lstStyle>
            <a:lvl1pPr>
              <a:defRPr sz="100" b="0">
                <a:solidFill>
                  <a:schemeClr val="tx1"/>
                </a:solidFill>
              </a:defRPr>
            </a:lvl1pPr>
          </a:lstStyle>
          <a:p>
            <a:pPr lvl="0"/>
            <a:r>
              <a:rPr lang="da-DK" dirty="0"/>
              <a:t>.</a:t>
            </a:r>
          </a:p>
        </p:txBody>
      </p:sp>
    </p:spTree>
    <p:extLst>
      <p:ext uri="{BB962C8B-B14F-4D97-AF65-F5344CB8AC3E}">
        <p14:creationId xmlns:p14="http://schemas.microsoft.com/office/powerpoint/2010/main" val="1517900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itat med billede">
    <p:spTree>
      <p:nvGrpSpPr>
        <p:cNvPr id="1" name=""/>
        <p:cNvGrpSpPr/>
        <p:nvPr/>
      </p:nvGrpSpPr>
      <p:grpSpPr>
        <a:xfrm>
          <a:off x="0" y="0"/>
          <a:ext cx="0" cy="0"/>
          <a:chOff x="0" y="0"/>
          <a:chExt cx="0" cy="0"/>
        </a:xfrm>
      </p:grpSpPr>
      <p:sp>
        <p:nvSpPr>
          <p:cNvPr id="13" name="Pladsholder til billede 6"/>
          <p:cNvSpPr>
            <a:spLocks noGrp="1"/>
          </p:cNvSpPr>
          <p:nvPr>
            <p:ph type="pic" sz="quarter" idx="17" hasCustomPrompt="1"/>
          </p:nvPr>
        </p:nvSpPr>
        <p:spPr>
          <a:xfrm>
            <a:off x="0" y="0"/>
            <a:ext cx="12188825" cy="6858000"/>
          </a:xfrm>
          <a:solidFill>
            <a:schemeClr val="bg1">
              <a:lumMod val="85000"/>
            </a:schemeClr>
          </a:solidFill>
        </p:spPr>
        <p:txBody>
          <a:bodyPr lIns="108000" tIns="180000" anchor="t" anchorCtr="0"/>
          <a:lstStyle>
            <a:lvl1pPr marL="0" indent="0" algn="l">
              <a:buFontTx/>
              <a:buNone/>
              <a:defRPr sz="1200" b="0" baseline="0">
                <a:solidFill>
                  <a:schemeClr val="tx1">
                    <a:lumMod val="50000"/>
                    <a:lumOff val="50000"/>
                  </a:schemeClr>
                </a:solidFill>
              </a:defRPr>
            </a:lvl1pPr>
          </a:lstStyle>
          <a:p>
            <a:r>
              <a:rPr lang="da-DK" dirty="0"/>
              <a:t>Klik her og indsæt lyst billede, via fanen Indsæt, Billeder eller indsæt farvet baggrund.</a:t>
            </a:r>
          </a:p>
        </p:txBody>
      </p:sp>
      <p:sp>
        <p:nvSpPr>
          <p:cNvPr id="11" name="Pladsholder til tekst 1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18" name="Pladsholder til tekst 2"/>
          <p:cNvSpPr>
            <a:spLocks noGrp="1"/>
          </p:cNvSpPr>
          <p:nvPr>
            <p:ph type="body" sz="quarter" idx="13" hasCustomPrompt="1"/>
          </p:nvPr>
        </p:nvSpPr>
        <p:spPr>
          <a:xfrm>
            <a:off x="9579600" y="5026816"/>
            <a:ext cx="2250000" cy="576000"/>
          </a:xfrm>
        </p:spPr>
        <p:txBody>
          <a:bodyPr/>
          <a:lstStyle>
            <a:lvl1pPr>
              <a:defRPr lang="da-DK" sz="17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5" name="Pladsholder til sidefod 4"/>
          <p:cNvSpPr>
            <a:spLocks noGrp="1"/>
          </p:cNvSpPr>
          <p:nvPr>
            <p:ph type="ftr" sz="quarter" idx="19"/>
          </p:nvPr>
        </p:nvSpPr>
        <p:spPr/>
        <p:txBody>
          <a:bodyPr/>
          <a:lstStyle>
            <a:lvl1pPr>
              <a:defRPr>
                <a:solidFill>
                  <a:schemeClr val="bg1"/>
                </a:solidFill>
              </a:defRPr>
            </a:lvl1pPr>
          </a:lstStyle>
          <a:p>
            <a:r>
              <a:rPr lang="da-DK"/>
              <a:t>/ Styrelsen for Grøn Arealomlægning og Vandmiljø</a:t>
            </a:r>
            <a:endParaRPr lang="da-DK" dirty="0"/>
          </a:p>
        </p:txBody>
      </p:sp>
      <p:sp>
        <p:nvSpPr>
          <p:cNvPr id="6" name="Pladsholder til slidenummer 5"/>
          <p:cNvSpPr>
            <a:spLocks noGrp="1"/>
          </p:cNvSpPr>
          <p:nvPr>
            <p:ph type="sldNum" sz="quarter" idx="20"/>
          </p:nvPr>
        </p:nvSpPr>
        <p:spPr/>
        <p:txBody>
          <a:bodyPr/>
          <a:lstStyle>
            <a:lvl1pPr>
              <a:defRPr>
                <a:solidFill>
                  <a:schemeClr val="bg1"/>
                </a:solidFill>
              </a:defRPr>
            </a:lvl1pPr>
          </a:lstStyle>
          <a:p>
            <a:fld id="{667EC89C-17A0-4E64-A6D2-B825673CEEDF}" type="slidenum">
              <a:rPr lang="da-DK" smtClean="0"/>
              <a:pPr/>
              <a:t>‹nr.›</a:t>
            </a:fld>
            <a:endParaRPr lang="da-DK" dirty="0"/>
          </a:p>
        </p:txBody>
      </p:sp>
      <p:grpSp>
        <p:nvGrpSpPr>
          <p:cNvPr id="24" name="Gruppe 23"/>
          <p:cNvGrpSpPr/>
          <p:nvPr userDrawn="1"/>
        </p:nvGrpSpPr>
        <p:grpSpPr>
          <a:xfrm>
            <a:off x="12197923" y="1941320"/>
            <a:ext cx="2708628" cy="3046988"/>
            <a:chOff x="9150825" y="2171823"/>
            <a:chExt cx="2032000" cy="3046988"/>
          </a:xfrm>
        </p:grpSpPr>
        <p:sp>
          <p:nvSpPr>
            <p:cNvPr id="25" name="TextBox 12"/>
            <p:cNvSpPr txBox="1">
              <a:spLocks noChangeArrowheads="1"/>
            </p:cNvSpPr>
            <p:nvPr/>
          </p:nvSpPr>
          <p:spPr bwMode="auto">
            <a:xfrm>
              <a:off x="9150825" y="2171823"/>
              <a:ext cx="2032000"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Tips</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Hvis du sletter billedet, og sætter et ny ind, kan billedet lægge sig foran tekst og grafikken, hvis dette sker, skal du vælge billedet, højreklik og vælg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Placer bagest</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p:txBody>
        </p:sp>
        <p:pic>
          <p:nvPicPr>
            <p:cNvPr id="26"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uppe 78"/>
            <p:cNvGrpSpPr>
              <a:grpSpLocks/>
            </p:cNvGrpSpPr>
            <p:nvPr/>
          </p:nvGrpSpPr>
          <p:grpSpPr bwMode="auto">
            <a:xfrm>
              <a:off x="9305577" y="3846855"/>
              <a:ext cx="330145" cy="379412"/>
              <a:chOff x="1018031" y="5509431"/>
              <a:chExt cx="373412" cy="429121"/>
            </a:xfrm>
          </p:grpSpPr>
          <p:pic>
            <p:nvPicPr>
              <p:cNvPr id="28"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pic>
        <p:nvPicPr>
          <p:cNvPr id="3" name="Billed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80000" y="1"/>
            <a:ext cx="1840743" cy="1036149"/>
          </a:xfrm>
          <a:prstGeom prst="rect">
            <a:avLst/>
          </a:prstGeom>
        </p:spPr>
      </p:pic>
      <p:sp>
        <p:nvSpPr>
          <p:cNvPr id="21" name="Pladsholder logo"/>
          <p:cNvSpPr>
            <a:spLocks noGrp="1"/>
          </p:cNvSpPr>
          <p:nvPr>
            <p:ph type="body" sz="quarter" idx="22" hasCustomPrompt="1"/>
          </p:nvPr>
        </p:nvSpPr>
        <p:spPr>
          <a:xfrm>
            <a:off x="655670" y="6378872"/>
            <a:ext cx="223200" cy="201600"/>
          </a:xfrm>
          <a:blipFill>
            <a:blip r:embed="rId5"/>
            <a:stretch>
              <a:fillRect/>
            </a:stretch>
          </a:blipFill>
        </p:spPr>
        <p:txBody>
          <a:bodyPr/>
          <a:lstStyle>
            <a:lvl1pPr>
              <a:defRPr sz="100" b="0">
                <a:solidFill>
                  <a:schemeClr val="bg1"/>
                </a:solidFill>
              </a:defRPr>
            </a:lvl1pPr>
          </a:lstStyle>
          <a:p>
            <a:pPr lvl="0"/>
            <a:r>
              <a:rPr lang="da-DK" dirty="0"/>
              <a:t>.</a:t>
            </a:r>
          </a:p>
        </p:txBody>
      </p:sp>
      <p:sp>
        <p:nvSpPr>
          <p:cNvPr id="4" name="Pladsholder til dato 3" hidden="1"/>
          <p:cNvSpPr>
            <a:spLocks noGrp="1"/>
          </p:cNvSpPr>
          <p:nvPr>
            <p:ph type="dt" sz="half" idx="18"/>
          </p:nvPr>
        </p:nvSpPr>
        <p:spPr>
          <a:xfrm>
            <a:off x="0" y="6858000"/>
            <a:ext cx="0" cy="0"/>
          </a:xfrm>
        </p:spPr>
        <p:txBody>
          <a:bodyPr/>
          <a:lstStyle>
            <a:lvl1pPr>
              <a:defRPr sz="100">
                <a:noFill/>
              </a:defRPr>
            </a:lvl1pPr>
          </a:lstStyle>
          <a:p>
            <a:fld id="{C60D2C28-F513-4D7F-9482-2A05C313AD42}" type="datetime2">
              <a:rPr lang="da-DK" smtClean="0"/>
              <a:t>24. februar 2025</a:t>
            </a:fld>
            <a:endParaRPr lang="da-DK" dirty="0"/>
          </a:p>
        </p:txBody>
      </p:sp>
    </p:spTree>
    <p:extLst>
      <p:ext uri="{BB962C8B-B14F-4D97-AF65-F5344CB8AC3E}">
        <p14:creationId xmlns:p14="http://schemas.microsoft.com/office/powerpoint/2010/main" val="994035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
    <p:spTree>
      <p:nvGrpSpPr>
        <p:cNvPr id="1" name=""/>
        <p:cNvGrpSpPr/>
        <p:nvPr/>
      </p:nvGrpSpPr>
      <p:grpSpPr>
        <a:xfrm>
          <a:off x="0" y="0"/>
          <a:ext cx="0" cy="0"/>
          <a:chOff x="0" y="0"/>
          <a:chExt cx="0" cy="0"/>
        </a:xfrm>
      </p:grpSpPr>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accent1"/>
                </a:solidFill>
                <a:latin typeface="+mj-lt"/>
                <a:ea typeface="+mj-ea"/>
                <a:cs typeface="+mj-cs"/>
              </a:defRPr>
            </a:lvl1pPr>
          </a:lstStyle>
          <a:p>
            <a:pPr lvl="0"/>
            <a:r>
              <a:rPr lang="da-DK"/>
              <a:t>Rediger teksttypografien i masteren</a:t>
            </a:r>
          </a:p>
        </p:txBody>
      </p:sp>
      <p:sp>
        <p:nvSpPr>
          <p:cNvPr id="8" name="Pladsholder til tekst 2"/>
          <p:cNvSpPr>
            <a:spLocks noGrp="1"/>
          </p:cNvSpPr>
          <p:nvPr>
            <p:ph type="body" sz="quarter" idx="13" hasCustomPrompt="1"/>
          </p:nvPr>
        </p:nvSpPr>
        <p:spPr>
          <a:xfrm>
            <a:off x="9579600" y="5026816"/>
            <a:ext cx="2250000" cy="576000"/>
          </a:xfrm>
        </p:spPr>
        <p:txBody>
          <a:bodyPr/>
          <a:lstStyle>
            <a:lvl1pPr>
              <a:defRPr lang="da-DK" sz="1700" b="0" kern="1200" baseline="0" dirty="0" smtClean="0">
                <a:solidFill>
                  <a:schemeClr val="accent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3" name="Pladsholder til sidefod 2"/>
          <p:cNvSpPr>
            <a:spLocks noGrp="1"/>
          </p:cNvSpPr>
          <p:nvPr>
            <p:ph type="ftr" sz="quarter" idx="15"/>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6"/>
          </p:nvPr>
        </p:nvSpPr>
        <p:spPr/>
        <p:txBody>
          <a:bodyPr/>
          <a:lstStyle/>
          <a:p>
            <a:fld id="{667EC89C-17A0-4E64-A6D2-B825673CEEDF}" type="slidenum">
              <a:rPr lang="da-DK" smtClean="0"/>
              <a:pPr/>
              <a:t>‹nr.›</a:t>
            </a:fld>
            <a:endParaRPr lang="da-DK" dirty="0"/>
          </a:p>
        </p:txBody>
      </p:sp>
      <p:sp>
        <p:nvSpPr>
          <p:cNvPr id="7" name="Pladsholder til dato 3" hidden="1">
            <a:extLst>
              <a:ext uri="{FF2B5EF4-FFF2-40B4-BE49-F238E27FC236}">
                <a16:creationId xmlns:a16="http://schemas.microsoft.com/office/drawing/2014/main" id="{7BD3A335-3D2D-4F58-A3D4-31F9BCFC08AD}"/>
              </a:ext>
            </a:extLst>
          </p:cNvPr>
          <p:cNvSpPr>
            <a:spLocks noGrp="1"/>
          </p:cNvSpPr>
          <p:nvPr>
            <p:ph type="dt" sz="half" idx="18"/>
          </p:nvPr>
        </p:nvSpPr>
        <p:spPr>
          <a:xfrm>
            <a:off x="0" y="6858000"/>
            <a:ext cx="0" cy="0"/>
          </a:xfrm>
        </p:spPr>
        <p:txBody>
          <a:bodyPr/>
          <a:lstStyle>
            <a:lvl1pPr>
              <a:defRPr sz="100">
                <a:noFill/>
              </a:defRPr>
            </a:lvl1pPr>
          </a:lstStyle>
          <a:p>
            <a:fld id="{E1B1124E-DA0C-4C31-945C-585901E63886}" type="datetime2">
              <a:rPr lang="da-DK" smtClean="0"/>
              <a:t>24. februar 2025</a:t>
            </a:fld>
            <a:endParaRPr lang="da-DK" dirty="0"/>
          </a:p>
        </p:txBody>
      </p:sp>
    </p:spTree>
    <p:extLst>
      <p:ext uri="{BB962C8B-B14F-4D97-AF65-F5344CB8AC3E}">
        <p14:creationId xmlns:p14="http://schemas.microsoft.com/office/powerpoint/2010/main" val="2166515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Indho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da-DK" dirty="0"/>
          </a:p>
        </p:txBody>
      </p:sp>
      <p:sp>
        <p:nvSpPr>
          <p:cNvPr id="3" name="Pladsholder til indhold 2"/>
          <p:cNvSpPr>
            <a:spLocks noGrp="1"/>
          </p:cNvSpPr>
          <p:nvPr>
            <p:ph idx="1"/>
          </p:nvPr>
        </p:nvSpPr>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sidefod 4"/>
          <p:cNvSpPr>
            <a:spLocks noGrp="1"/>
          </p:cNvSpPr>
          <p:nvPr>
            <p:ph type="ftr" sz="quarter" idx="11"/>
          </p:nvPr>
        </p:nvSpPr>
        <p:spPr/>
        <p:txBody>
          <a:bodyPr/>
          <a:lstStyle/>
          <a:p>
            <a:r>
              <a:rPr lang="da-DK"/>
              <a:t>/ Styrelsen for Grøn Arealomlægning og Vandmiljø</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‹nr.›</a:t>
            </a:fld>
            <a:endParaRPr lang="da-DK" dirty="0"/>
          </a:p>
        </p:txBody>
      </p:sp>
      <p:grpSp>
        <p:nvGrpSpPr>
          <p:cNvPr id="15" name="Gruppe 14"/>
          <p:cNvGrpSpPr/>
          <p:nvPr userDrawn="1"/>
        </p:nvGrpSpPr>
        <p:grpSpPr>
          <a:xfrm>
            <a:off x="-2405743" y="1204883"/>
            <a:ext cx="2405743" cy="2221782"/>
            <a:chOff x="-2405743" y="1655465"/>
            <a:chExt cx="2405743" cy="2221782"/>
          </a:xfrm>
        </p:grpSpPr>
        <p:pic>
          <p:nvPicPr>
            <p:cNvPr id="16" name="Billede 15"/>
            <p:cNvPicPr>
              <a:picLocks noChangeAspect="1"/>
            </p:cNvPicPr>
            <p:nvPr userDrawn="1"/>
          </p:nvPicPr>
          <p:blipFill>
            <a:blip r:embed="rId2"/>
            <a:stretch>
              <a:fillRect/>
            </a:stretch>
          </p:blipFill>
          <p:spPr>
            <a:xfrm>
              <a:off x="-1060701" y="3676062"/>
              <a:ext cx="920576" cy="201185"/>
            </a:xfrm>
            <a:prstGeom prst="rect">
              <a:avLst/>
            </a:prstGeom>
          </p:spPr>
        </p:pic>
        <p:sp>
          <p:nvSpPr>
            <p:cNvPr id="17"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grpSp>
        <p:nvGrpSpPr>
          <p:cNvPr id="18" name="Gruppe 17"/>
          <p:cNvGrpSpPr/>
          <p:nvPr userDrawn="1"/>
        </p:nvGrpSpPr>
        <p:grpSpPr>
          <a:xfrm>
            <a:off x="-2476901" y="3682285"/>
            <a:ext cx="2476901" cy="3200761"/>
            <a:chOff x="-2476901" y="3682285"/>
            <a:chExt cx="2476901" cy="3200761"/>
          </a:xfrm>
        </p:grpSpPr>
        <p:sp>
          <p:nvSpPr>
            <p:cNvPr id="21" name="Text Box 48"/>
            <p:cNvSpPr txBox="1">
              <a:spLocks noChangeArrowheads="1"/>
            </p:cNvSpPr>
            <p:nvPr userDrawn="1"/>
          </p:nvSpPr>
          <p:spPr bwMode="auto">
            <a:xfrm>
              <a:off x="-2476901" y="3682285"/>
              <a:ext cx="247690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b"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spcAft>
                  <a:spcPts val="600"/>
                </a:spcAft>
                <a:defRPr/>
              </a:pPr>
              <a:r>
                <a:rPr lang="da-DK" sz="900" b="1" noProof="1">
                  <a:solidFill>
                    <a:schemeClr val="bg1">
                      <a:lumMod val="50000"/>
                    </a:schemeClr>
                  </a:solidFill>
                  <a:latin typeface="Arial" panose="020B0604020202020204" pitchFamily="34" charset="0"/>
                  <a:cs typeface="Arial" panose="020B0604020202020204" pitchFamily="34" charset="0"/>
                </a:rPr>
                <a:t>For at indsætte Sidehoved og sidefod</a:t>
              </a:r>
            </a:p>
            <a:p>
              <a:pPr algn="r" eaLnBrk="1" hangingPunct="1">
                <a:spcAft>
                  <a:spcPts val="240"/>
                </a:spcAft>
                <a:defRPr/>
              </a:pPr>
              <a:r>
                <a:rPr lang="da-DK" altLang="da-DK" sz="900" b="1" noProof="1">
                  <a:solidFill>
                    <a:schemeClr val="bg1">
                      <a:lumMod val="50000"/>
                    </a:schemeClr>
                  </a:solidFill>
                  <a:latin typeface="Arial" panose="020B0604020202020204" pitchFamily="34" charset="0"/>
                  <a:cs typeface="Arial" panose="020B0604020202020204" pitchFamily="34" charset="0"/>
                </a:rPr>
                <a:t>1. </a:t>
              </a:r>
              <a:r>
                <a:rPr lang="da-DK" altLang="da-DK" sz="900" noProof="1">
                  <a:solidFill>
                    <a:schemeClr val="bg1">
                      <a:lumMod val="50000"/>
                    </a:schemeClr>
                  </a:solidFill>
                  <a:latin typeface="Arial" panose="020B0604020202020204" pitchFamily="34" charset="0"/>
                  <a:cs typeface="Arial" panose="020B0604020202020204" pitchFamily="34" charset="0"/>
                </a:rPr>
                <a:t>Vælg </a:t>
              </a:r>
              <a:r>
                <a:rPr lang="da-DK" altLang="da-DK" sz="900" b="1" noProof="1">
                  <a:solidFill>
                    <a:schemeClr val="bg1">
                      <a:lumMod val="50000"/>
                    </a:schemeClr>
                  </a:solidFill>
                  <a:latin typeface="Arial" panose="020B0604020202020204" pitchFamily="34" charset="0"/>
                  <a:cs typeface="Arial" panose="020B0604020202020204" pitchFamily="34" charset="0"/>
                </a:rPr>
                <a:t>Indsæt</a:t>
              </a:r>
              <a:r>
                <a:rPr lang="da-DK" altLang="da-DK" sz="900" noProof="1">
                  <a:solidFill>
                    <a:schemeClr val="bg1">
                      <a:lumMod val="50000"/>
                    </a:schemeClr>
                  </a:solidFill>
                  <a:latin typeface="Arial" panose="020B0604020202020204" pitchFamily="34" charset="0"/>
                  <a:cs typeface="Arial" panose="020B0604020202020204" pitchFamily="34" charset="0"/>
                </a:rPr>
                <a:t> i topmenuen </a:t>
              </a:r>
            </a:p>
            <a:p>
              <a:pPr algn="r" eaLnBrk="1" hangingPunct="1">
                <a:spcAft>
                  <a:spcPts val="240"/>
                </a:spcAft>
                <a:defRPr/>
              </a:pPr>
              <a:r>
                <a:rPr lang="da-DK" altLang="da-DK" sz="900" b="1" noProof="1">
                  <a:solidFill>
                    <a:schemeClr val="bg1">
                      <a:lumMod val="50000"/>
                    </a:schemeClr>
                  </a:solidFill>
                  <a:latin typeface="Arial" panose="020B0604020202020204" pitchFamily="34" charset="0"/>
                  <a:cs typeface="Arial" panose="020B0604020202020204" pitchFamily="34" charset="0"/>
                </a:rPr>
                <a:t>2. </a:t>
              </a:r>
              <a:r>
                <a:rPr lang="da-DK" altLang="da-DK" sz="900" noProof="1">
                  <a:solidFill>
                    <a:schemeClr val="bg1">
                      <a:lumMod val="50000"/>
                    </a:schemeClr>
                  </a:solidFill>
                  <a:latin typeface="Arial" panose="020B0604020202020204" pitchFamily="34" charset="0"/>
                  <a:cs typeface="Arial" panose="020B0604020202020204" pitchFamily="34" charset="0"/>
                </a:rPr>
                <a:t>Vælg </a:t>
              </a:r>
              <a:r>
                <a:rPr lang="da-DK" altLang="da-DK" sz="900" b="1" noProof="1">
                  <a:solidFill>
                    <a:schemeClr val="bg1">
                      <a:lumMod val="50000"/>
                    </a:schemeClr>
                  </a:solidFill>
                  <a:latin typeface="Arial" panose="020B0604020202020204" pitchFamily="34" charset="0"/>
                  <a:cs typeface="Arial" panose="020B0604020202020204" pitchFamily="34" charset="0"/>
                </a:rPr>
                <a:t>Sidehoved og Sidefod</a:t>
              </a: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3. </a:t>
              </a:r>
              <a:r>
                <a:rPr lang="da-DK" sz="900" noProof="1">
                  <a:solidFill>
                    <a:schemeClr val="bg1">
                      <a:lumMod val="50000"/>
                    </a:schemeClr>
                  </a:solidFill>
                  <a:latin typeface="Arial" panose="020B0604020202020204" pitchFamily="34" charset="0"/>
                  <a:cs typeface="Arial" panose="020B0604020202020204" pitchFamily="34" charset="0"/>
                </a:rPr>
                <a:t>Sæt hak i </a:t>
              </a:r>
              <a:r>
                <a:rPr lang="da-DK" sz="900" b="1" noProof="1">
                  <a:solidFill>
                    <a:schemeClr val="bg1">
                      <a:lumMod val="50000"/>
                    </a:schemeClr>
                  </a:solidFill>
                  <a:latin typeface="Arial" panose="020B0604020202020204" pitchFamily="34" charset="0"/>
                  <a:cs typeface="Arial" panose="020B0604020202020204" pitchFamily="34" charset="0"/>
                </a:rPr>
                <a:t>Slidenummer</a:t>
              </a: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4. </a:t>
              </a:r>
              <a:r>
                <a:rPr lang="da-DK" sz="900" noProof="1">
                  <a:solidFill>
                    <a:schemeClr val="bg1">
                      <a:lumMod val="50000"/>
                    </a:schemeClr>
                  </a:solidFill>
                  <a:latin typeface="Arial" panose="020B0604020202020204" pitchFamily="34" charset="0"/>
                  <a:cs typeface="Arial" panose="020B0604020202020204" pitchFamily="34" charset="0"/>
                </a:rPr>
                <a:t>Indsæt ønsket indhold i </a:t>
              </a:r>
              <a:r>
                <a:rPr lang="da-DK" sz="900" b="1" noProof="1">
                  <a:solidFill>
                    <a:schemeClr val="bg1">
                      <a:lumMod val="50000"/>
                    </a:schemeClr>
                  </a:solidFill>
                  <a:latin typeface="Arial" panose="020B0604020202020204" pitchFamily="34" charset="0"/>
                  <a:cs typeface="Arial" panose="020B0604020202020204" pitchFamily="34" charset="0"/>
                </a:rPr>
                <a:t>Sidefod</a:t>
              </a: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5. </a:t>
              </a:r>
              <a:r>
                <a:rPr lang="da-DK" sz="900" noProof="1">
                  <a:solidFill>
                    <a:schemeClr val="bg1">
                      <a:lumMod val="50000"/>
                    </a:schemeClr>
                  </a:solidFill>
                  <a:latin typeface="Arial" panose="020B0604020202020204" pitchFamily="34" charset="0"/>
                  <a:cs typeface="Arial" panose="020B0604020202020204" pitchFamily="34" charset="0"/>
                </a:rPr>
                <a:t>Vælg </a:t>
              </a:r>
              <a:r>
                <a:rPr lang="da-DK" sz="900" b="1" noProof="1">
                  <a:solidFill>
                    <a:schemeClr val="bg1">
                      <a:lumMod val="50000"/>
                    </a:schemeClr>
                  </a:solidFill>
                  <a:latin typeface="Arial" panose="020B0604020202020204" pitchFamily="34" charset="0"/>
                  <a:cs typeface="Arial" panose="020B0604020202020204" pitchFamily="34" charset="0"/>
                </a:rPr>
                <a:t>Anvend på alle</a:t>
              </a:r>
            </a:p>
            <a:p>
              <a:pPr algn="r" eaLnBrk="1" hangingPunct="1">
                <a:spcAft>
                  <a:spcPts val="240"/>
                </a:spcAft>
                <a:defRPr/>
              </a:pPr>
              <a:endParaRPr lang="da-DK" sz="900" b="1" noProof="1">
                <a:solidFill>
                  <a:schemeClr val="bg1">
                    <a:lumMod val="50000"/>
                  </a:schemeClr>
                </a:solidFill>
                <a:latin typeface="Arial" panose="020B0604020202020204" pitchFamily="34" charset="0"/>
                <a:cs typeface="Arial" panose="020B0604020202020204" pitchFamily="34" charset="0"/>
              </a:endParaRPr>
            </a:p>
            <a:p>
              <a:pPr algn="r" eaLnBrk="1" hangingPunct="1">
                <a:spcAft>
                  <a:spcPts val="240"/>
                </a:spcAft>
                <a:defRPr/>
              </a:pPr>
              <a:r>
                <a:rPr lang="da-DK" sz="900" b="1" noProof="1">
                  <a:solidFill>
                    <a:schemeClr val="bg1">
                      <a:lumMod val="50000"/>
                    </a:schemeClr>
                  </a:solidFill>
                  <a:latin typeface="Arial" panose="020B0604020202020204" pitchFamily="34" charset="0"/>
                  <a:cs typeface="Arial" panose="020B0604020202020204" pitchFamily="34" charset="0"/>
                </a:rPr>
                <a:t>Tips: </a:t>
              </a:r>
              <a:r>
                <a:rPr lang="da-DK" sz="900" b="0" noProof="1">
                  <a:solidFill>
                    <a:schemeClr val="bg1">
                      <a:lumMod val="50000"/>
                    </a:schemeClr>
                  </a:solidFill>
                  <a:latin typeface="Arial" panose="020B0604020202020204" pitchFamily="34" charset="0"/>
                  <a:cs typeface="Arial" panose="020B0604020202020204" pitchFamily="34" charset="0"/>
                </a:rPr>
                <a:t>Gør det som det sidste før du gemmer filen, så det slår igennem på alle sider </a:t>
              </a:r>
            </a:p>
          </p:txBody>
        </p:sp>
        <p:grpSp>
          <p:nvGrpSpPr>
            <p:cNvPr id="22" name="Gruppe 21"/>
            <p:cNvGrpSpPr/>
            <p:nvPr userDrawn="1"/>
          </p:nvGrpSpPr>
          <p:grpSpPr>
            <a:xfrm>
              <a:off x="-2461135" y="5229519"/>
              <a:ext cx="2312988" cy="1653527"/>
              <a:chOff x="-2461135" y="5229519"/>
              <a:chExt cx="2312988" cy="1653527"/>
            </a:xfrm>
          </p:grpSpPr>
          <p:pic>
            <p:nvPicPr>
              <p:cNvPr id="23" name="Billede 22"/>
              <p:cNvPicPr>
                <a:picLocks noChangeAspect="1"/>
              </p:cNvPicPr>
              <p:nvPr userDrawn="1"/>
            </p:nvPicPr>
            <p:blipFill>
              <a:blip r:embed="rId3"/>
              <a:stretch>
                <a:fillRect/>
              </a:stretch>
            </p:blipFill>
            <p:spPr>
              <a:xfrm>
                <a:off x="-2461135" y="5229519"/>
                <a:ext cx="2312988" cy="1653527"/>
              </a:xfrm>
              <a:prstGeom prst="rect">
                <a:avLst/>
              </a:prstGeom>
            </p:spPr>
          </p:pic>
          <p:sp>
            <p:nvSpPr>
              <p:cNvPr id="24" name="Rektangel 23"/>
              <p:cNvSpPr/>
              <p:nvPr userDrawn="1"/>
            </p:nvSpPr>
            <p:spPr>
              <a:xfrm>
                <a:off x="-2340768" y="6165304"/>
                <a:ext cx="1656184" cy="288032"/>
              </a:xfrm>
              <a:prstGeom prst="rect">
                <a:avLst/>
              </a:prstGeom>
              <a:noFill/>
              <a:ln w="95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grpSp>
      </p:grpSp>
      <p:sp>
        <p:nvSpPr>
          <p:cNvPr id="19" name="Pladsholder til dato 3" hidden="1">
            <a:extLst>
              <a:ext uri="{FF2B5EF4-FFF2-40B4-BE49-F238E27FC236}">
                <a16:creationId xmlns:a16="http://schemas.microsoft.com/office/drawing/2014/main" id="{47EB93D0-5B04-4883-8ECC-F28E92986E7B}"/>
              </a:ext>
            </a:extLst>
          </p:cNvPr>
          <p:cNvSpPr>
            <a:spLocks noGrp="1"/>
          </p:cNvSpPr>
          <p:nvPr>
            <p:ph type="dt" sz="half" idx="18"/>
          </p:nvPr>
        </p:nvSpPr>
        <p:spPr>
          <a:xfrm>
            <a:off x="0" y="6858000"/>
            <a:ext cx="0" cy="0"/>
          </a:xfrm>
        </p:spPr>
        <p:txBody>
          <a:bodyPr/>
          <a:lstStyle>
            <a:lvl1pPr>
              <a:defRPr sz="100">
                <a:noFill/>
              </a:defRPr>
            </a:lvl1pPr>
          </a:lstStyle>
          <a:p>
            <a:fld id="{323CA6C6-39FC-49CA-8A25-B74F5249AF6D}" type="datetime2">
              <a:rPr lang="da-DK" smtClean="0"/>
              <a:t>24. februar 2025</a:t>
            </a:fld>
            <a:endParaRPr lang="da-DK" dirty="0"/>
          </a:p>
        </p:txBody>
      </p:sp>
    </p:spTree>
    <p:extLst>
      <p:ext uri="{BB962C8B-B14F-4D97-AF65-F5344CB8AC3E}">
        <p14:creationId xmlns:p14="http://schemas.microsoft.com/office/powerpoint/2010/main" val="3223299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to spalter">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a:t>Klik for at redigere titeltypografien i masteren</a:t>
            </a:r>
            <a:endParaRPr lang="da-DK" dirty="0"/>
          </a:p>
        </p:txBody>
      </p:sp>
      <p:sp>
        <p:nvSpPr>
          <p:cNvPr id="9" name="Pladsholder til tekst 2"/>
          <p:cNvSpPr>
            <a:spLocks noGrp="1"/>
          </p:cNvSpPr>
          <p:nvPr>
            <p:ph type="body" sz="quarter" idx="13"/>
          </p:nvPr>
        </p:nvSpPr>
        <p:spPr>
          <a:xfrm>
            <a:off x="651517" y="1196754"/>
            <a:ext cx="10886431" cy="4886325"/>
          </a:xfrm>
        </p:spPr>
        <p:txBody>
          <a:bodyPr numCol="2" spcCol="18000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Pladsholder til sidefod 4"/>
          <p:cNvSpPr>
            <a:spLocks noGrp="1"/>
          </p:cNvSpPr>
          <p:nvPr>
            <p:ph type="ftr" sz="quarter" idx="11"/>
          </p:nvPr>
        </p:nvSpPr>
        <p:spPr/>
        <p:txBody>
          <a:bodyPr/>
          <a:lstStyle/>
          <a:p>
            <a:r>
              <a:rPr lang="da-DK"/>
              <a:t>/ Styrelsen for Grøn Arealomlægning og Vandmiljø</a:t>
            </a:r>
            <a:endParaRPr lang="da-DK" dirty="0"/>
          </a:p>
        </p:txBody>
      </p:sp>
      <p:sp>
        <p:nvSpPr>
          <p:cNvPr id="6" name="Pladsholder til diasnummer 5"/>
          <p:cNvSpPr>
            <a:spLocks noGrp="1"/>
          </p:cNvSpPr>
          <p:nvPr>
            <p:ph type="sldNum" sz="quarter" idx="12"/>
          </p:nvPr>
        </p:nvSpPr>
        <p:spPr/>
        <p:txBody>
          <a:bodyPr/>
          <a:lstStyle/>
          <a:p>
            <a:fld id="{667EC89C-17A0-4E64-A6D2-B825673CEEDF}" type="slidenum">
              <a:rPr lang="da-DK" smtClean="0"/>
              <a:t>‹nr.›</a:t>
            </a:fld>
            <a:endParaRPr lang="da-DK" dirty="0"/>
          </a:p>
        </p:txBody>
      </p:sp>
      <p:grpSp>
        <p:nvGrpSpPr>
          <p:cNvPr id="12" name="Gruppe 11"/>
          <p:cNvGrpSpPr/>
          <p:nvPr userDrawn="1"/>
        </p:nvGrpSpPr>
        <p:grpSpPr>
          <a:xfrm>
            <a:off x="-2405743" y="1204883"/>
            <a:ext cx="2405743" cy="2221782"/>
            <a:chOff x="-2405743" y="1655465"/>
            <a:chExt cx="2405743" cy="2221782"/>
          </a:xfrm>
        </p:grpSpPr>
        <p:pic>
          <p:nvPicPr>
            <p:cNvPr id="13" name="Billede 12"/>
            <p:cNvPicPr>
              <a:picLocks noChangeAspect="1"/>
            </p:cNvPicPr>
            <p:nvPr userDrawn="1"/>
          </p:nvPicPr>
          <p:blipFill>
            <a:blip r:embed="rId2"/>
            <a:stretch>
              <a:fillRect/>
            </a:stretch>
          </p:blipFill>
          <p:spPr>
            <a:xfrm>
              <a:off x="-1060701" y="3676062"/>
              <a:ext cx="920576" cy="201185"/>
            </a:xfrm>
            <a:prstGeom prst="rect">
              <a:avLst/>
            </a:prstGeom>
          </p:spPr>
        </p:pic>
        <p:sp>
          <p:nvSpPr>
            <p:cNvPr id="17"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10" name="Pladsholder til dato 3" hidden="1">
            <a:extLst>
              <a:ext uri="{FF2B5EF4-FFF2-40B4-BE49-F238E27FC236}">
                <a16:creationId xmlns:a16="http://schemas.microsoft.com/office/drawing/2014/main" id="{8B779716-A7B8-4D0E-844A-A9AF884E078F}"/>
              </a:ext>
            </a:extLst>
          </p:cNvPr>
          <p:cNvSpPr>
            <a:spLocks noGrp="1"/>
          </p:cNvSpPr>
          <p:nvPr>
            <p:ph type="dt" sz="half" idx="18"/>
          </p:nvPr>
        </p:nvSpPr>
        <p:spPr>
          <a:xfrm>
            <a:off x="0" y="6858000"/>
            <a:ext cx="0" cy="0"/>
          </a:xfrm>
        </p:spPr>
        <p:txBody>
          <a:bodyPr/>
          <a:lstStyle>
            <a:lvl1pPr>
              <a:defRPr sz="100">
                <a:noFill/>
              </a:defRPr>
            </a:lvl1pPr>
          </a:lstStyle>
          <a:p>
            <a:fld id="{0FD05838-4DFD-4497-A36F-57B6C8A9EF9E}" type="datetime2">
              <a:rPr lang="da-DK" smtClean="0"/>
              <a:t>24. februar 2025</a:t>
            </a:fld>
            <a:endParaRPr lang="da-DK" dirty="0"/>
          </a:p>
        </p:txBody>
      </p:sp>
    </p:spTree>
    <p:extLst>
      <p:ext uri="{BB962C8B-B14F-4D97-AF65-F5344CB8AC3E}">
        <p14:creationId xmlns:p14="http://schemas.microsoft.com/office/powerpoint/2010/main" val="2654603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da-DK" dirty="0"/>
          </a:p>
        </p:txBody>
      </p:sp>
      <p:sp>
        <p:nvSpPr>
          <p:cNvPr id="14" name="Pladsholder til indhold 2"/>
          <p:cNvSpPr>
            <a:spLocks noGrp="1"/>
          </p:cNvSpPr>
          <p:nvPr>
            <p:ph sz="quarter" idx="13"/>
          </p:nvPr>
        </p:nvSpPr>
        <p:spPr>
          <a:xfrm>
            <a:off x="651517" y="1196424"/>
            <a:ext cx="5346521" cy="488632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6" name="Pladsholder til indhold 3"/>
          <p:cNvSpPr>
            <a:spLocks noGrp="1"/>
          </p:cNvSpPr>
          <p:nvPr>
            <p:ph sz="quarter" idx="14"/>
          </p:nvPr>
        </p:nvSpPr>
        <p:spPr>
          <a:xfrm>
            <a:off x="6190398" y="1196424"/>
            <a:ext cx="5347551" cy="488632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6" name="Pladsholder til sidefod 5"/>
          <p:cNvSpPr>
            <a:spLocks noGrp="1"/>
          </p:cNvSpPr>
          <p:nvPr>
            <p:ph type="ftr" sz="quarter" idx="11"/>
          </p:nvPr>
        </p:nvSpPr>
        <p:spPr/>
        <p:txBody>
          <a:bodyPr/>
          <a:lstStyle/>
          <a:p>
            <a:r>
              <a:rPr lang="da-DK"/>
              <a:t>/ Styrelsen for Grøn Arealomlægning og Vandmiljø</a:t>
            </a:r>
            <a:endParaRPr lang="da-DK" dirty="0"/>
          </a:p>
        </p:txBody>
      </p:sp>
      <p:sp>
        <p:nvSpPr>
          <p:cNvPr id="7" name="Pladsholder til diasnummer 6"/>
          <p:cNvSpPr>
            <a:spLocks noGrp="1"/>
          </p:cNvSpPr>
          <p:nvPr>
            <p:ph type="sldNum" sz="quarter" idx="12"/>
          </p:nvPr>
        </p:nvSpPr>
        <p:spPr/>
        <p:txBody>
          <a:bodyPr/>
          <a:lstStyle/>
          <a:p>
            <a:fld id="{667EC89C-17A0-4E64-A6D2-B825673CEEDF}" type="slidenum">
              <a:rPr lang="da-DK" smtClean="0"/>
              <a:t>‹nr.›</a:t>
            </a:fld>
            <a:endParaRPr lang="da-DK" dirty="0"/>
          </a:p>
        </p:txBody>
      </p:sp>
      <p:grpSp>
        <p:nvGrpSpPr>
          <p:cNvPr id="11" name="Gruppe 10"/>
          <p:cNvGrpSpPr/>
          <p:nvPr userDrawn="1"/>
        </p:nvGrpSpPr>
        <p:grpSpPr>
          <a:xfrm>
            <a:off x="-2405743" y="1204883"/>
            <a:ext cx="2405743" cy="2221782"/>
            <a:chOff x="-2405743" y="1655465"/>
            <a:chExt cx="2405743" cy="2221782"/>
          </a:xfrm>
        </p:grpSpPr>
        <p:pic>
          <p:nvPicPr>
            <p:cNvPr id="12" name="Billede 11"/>
            <p:cNvPicPr>
              <a:picLocks noChangeAspect="1"/>
            </p:cNvPicPr>
            <p:nvPr userDrawn="1"/>
          </p:nvPicPr>
          <p:blipFill>
            <a:blip r:embed="rId2"/>
            <a:stretch>
              <a:fillRect/>
            </a:stretch>
          </p:blipFill>
          <p:spPr>
            <a:xfrm>
              <a:off x="-1060701" y="3676062"/>
              <a:ext cx="920576" cy="201185"/>
            </a:xfrm>
            <a:prstGeom prst="rect">
              <a:avLst/>
            </a:prstGeom>
          </p:spPr>
        </p:pic>
        <p:sp>
          <p:nvSpPr>
            <p:cNvPr id="13"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15" name="Pladsholder til dato 3" hidden="1">
            <a:extLst>
              <a:ext uri="{FF2B5EF4-FFF2-40B4-BE49-F238E27FC236}">
                <a16:creationId xmlns:a16="http://schemas.microsoft.com/office/drawing/2014/main" id="{FCA21539-1E7A-4C5F-A501-50D56C88D7FF}"/>
              </a:ext>
            </a:extLst>
          </p:cNvPr>
          <p:cNvSpPr>
            <a:spLocks noGrp="1"/>
          </p:cNvSpPr>
          <p:nvPr>
            <p:ph type="dt" sz="half" idx="18"/>
          </p:nvPr>
        </p:nvSpPr>
        <p:spPr>
          <a:xfrm>
            <a:off x="0" y="6858000"/>
            <a:ext cx="0" cy="0"/>
          </a:xfrm>
        </p:spPr>
        <p:txBody>
          <a:bodyPr/>
          <a:lstStyle>
            <a:lvl1pPr>
              <a:defRPr sz="100">
                <a:noFill/>
              </a:defRPr>
            </a:lvl1pPr>
          </a:lstStyle>
          <a:p>
            <a:fld id="{7DAF34F7-CB32-4CA3-AA74-951C07BAE91D}" type="datetime2">
              <a:rPr lang="da-DK" smtClean="0"/>
              <a:t>24. februar 2025</a:t>
            </a:fld>
            <a:endParaRPr lang="da-DK" dirty="0"/>
          </a:p>
        </p:txBody>
      </p:sp>
    </p:spTree>
    <p:extLst>
      <p:ext uri="{BB962C8B-B14F-4D97-AF65-F5344CB8AC3E}">
        <p14:creationId xmlns:p14="http://schemas.microsoft.com/office/powerpoint/2010/main" val="104806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32 pkt. grøn baggrund">
    <p:spTree>
      <p:nvGrpSpPr>
        <p:cNvPr id="1" name=""/>
        <p:cNvGrpSpPr/>
        <p:nvPr/>
      </p:nvGrpSpPr>
      <p:grpSpPr>
        <a:xfrm>
          <a:off x="0" y="0"/>
          <a:ext cx="0" cy="0"/>
          <a:chOff x="0" y="0"/>
          <a:chExt cx="0" cy="0"/>
        </a:xfrm>
      </p:grpSpPr>
      <p:sp>
        <p:nvSpPr>
          <p:cNvPr id="6"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2" name="Titel 1"/>
          <p:cNvSpPr>
            <a:spLocks noGrp="1"/>
          </p:cNvSpPr>
          <p:nvPr>
            <p:ph type="title"/>
          </p:nvPr>
        </p:nvSpPr>
        <p:spPr>
          <a:xfrm>
            <a:off x="649288" y="332656"/>
            <a:ext cx="10888662" cy="862732"/>
          </a:xfrm>
        </p:spPr>
        <p:txBody>
          <a:bodyPr/>
          <a:lstStyle>
            <a:lvl1pPr>
              <a:lnSpc>
                <a:spcPct val="88000"/>
              </a:lnSpc>
              <a:defRPr sz="3200">
                <a:solidFill>
                  <a:schemeClr val="bg1"/>
                </a:solidFill>
              </a:defRPr>
            </a:lvl1pPr>
          </a:lstStyle>
          <a:p>
            <a:r>
              <a:rPr lang="da-DK"/>
              <a:t>Klik for at redigere titeltypografien i masteren</a:t>
            </a:r>
            <a:endParaRPr lang="da-DK" dirty="0"/>
          </a:p>
        </p:txBody>
      </p:sp>
      <p:sp>
        <p:nvSpPr>
          <p:cNvPr id="9" name="Pladsholder til tekst 2"/>
          <p:cNvSpPr>
            <a:spLocks noGrp="1"/>
          </p:cNvSpPr>
          <p:nvPr>
            <p:ph type="body" sz="quarter" idx="13"/>
          </p:nvPr>
        </p:nvSpPr>
        <p:spPr>
          <a:xfrm>
            <a:off x="649288" y="1628776"/>
            <a:ext cx="10888662" cy="3600425"/>
          </a:xfrm>
        </p:spPr>
        <p:txBody>
          <a:bodyPr/>
          <a:lstStyle>
            <a:lvl1pPr>
              <a:lnSpc>
                <a:spcPct val="88000"/>
              </a:lnSpc>
              <a:buFontTx/>
              <a:buNone/>
              <a:defRPr sz="3200">
                <a:solidFill>
                  <a:schemeClr val="tx2"/>
                </a:solidFill>
              </a:defRPr>
            </a:lvl1pPr>
          </a:lstStyle>
          <a:p>
            <a:pPr lvl="0"/>
            <a:r>
              <a:rPr lang="da-DK"/>
              <a:t>Rediger teksttypografien i masteren</a:t>
            </a:r>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A670A91B-D15D-4DE5-8BC5-353980183745}" type="datetime2">
              <a:rPr lang="da-DK" smtClean="0"/>
              <a:t>24. februar 2025</a:t>
            </a:fld>
            <a:endParaRPr lang="da-DK" dirty="0"/>
          </a:p>
        </p:txBody>
      </p:sp>
      <p:pic>
        <p:nvPicPr>
          <p:cNvPr id="10" name="Graphic 9">
            <a:extLst>
              <a:ext uri="{FF2B5EF4-FFF2-40B4-BE49-F238E27FC236}">
                <a16:creationId xmlns:a16="http://schemas.microsoft.com/office/drawing/2014/main" id="{A3CD9AAA-6439-4AA1-979A-DB0D41E77B8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268874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billede I">
    <p:spTree>
      <p:nvGrpSpPr>
        <p:cNvPr id="1" name=""/>
        <p:cNvGrpSpPr/>
        <p:nvPr/>
      </p:nvGrpSpPr>
      <p:grpSpPr>
        <a:xfrm>
          <a:off x="0" y="0"/>
          <a:ext cx="0" cy="0"/>
          <a:chOff x="0" y="0"/>
          <a:chExt cx="0" cy="0"/>
        </a:xfrm>
      </p:grpSpPr>
      <p:sp>
        <p:nvSpPr>
          <p:cNvPr id="2" name="Titel 1"/>
          <p:cNvSpPr>
            <a:spLocks noGrp="1"/>
          </p:cNvSpPr>
          <p:nvPr>
            <p:ph type="title"/>
          </p:nvPr>
        </p:nvSpPr>
        <p:spPr>
          <a:xfrm>
            <a:off x="651600" y="311972"/>
            <a:ext cx="6981229" cy="468000"/>
          </a:xfrm>
        </p:spPr>
        <p:txBody>
          <a:bodyPr/>
          <a:lstStyle/>
          <a:p>
            <a:r>
              <a:rPr lang="da-DK"/>
              <a:t>Klik for at redigere titeltypografien i masteren</a:t>
            </a:r>
            <a:endParaRPr lang="da-DK" dirty="0"/>
          </a:p>
        </p:txBody>
      </p:sp>
      <p:sp>
        <p:nvSpPr>
          <p:cNvPr id="7" name="Pladsholder til tekst 2"/>
          <p:cNvSpPr>
            <a:spLocks noGrp="1"/>
          </p:cNvSpPr>
          <p:nvPr>
            <p:ph type="body" sz="quarter" idx="13"/>
          </p:nvPr>
        </p:nvSpPr>
        <p:spPr>
          <a:xfrm>
            <a:off x="651600" y="1195389"/>
            <a:ext cx="6980895" cy="488632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8023223" y="0"/>
            <a:ext cx="4165601" cy="6858000"/>
          </a:xfrm>
        </p:spPr>
        <p:txBody>
          <a:bodyPr tIns="612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21" name="Gruppe 20"/>
          <p:cNvGrpSpPr/>
          <p:nvPr userDrawn="1"/>
        </p:nvGrpSpPr>
        <p:grpSpPr>
          <a:xfrm>
            <a:off x="12188825" y="1941319"/>
            <a:ext cx="2032000" cy="2054444"/>
            <a:chOff x="9150825" y="2171823"/>
            <a:chExt cx="2032000" cy="2054444"/>
          </a:xfrm>
        </p:grpSpPr>
        <p:sp>
          <p:nvSpPr>
            <p:cNvPr id="22"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3"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uppe 78"/>
            <p:cNvGrpSpPr>
              <a:grpSpLocks/>
            </p:cNvGrpSpPr>
            <p:nvPr/>
          </p:nvGrpSpPr>
          <p:grpSpPr bwMode="auto">
            <a:xfrm>
              <a:off x="9305577" y="3846855"/>
              <a:ext cx="330145" cy="379412"/>
              <a:chOff x="1018031" y="5509431"/>
              <a:chExt cx="373412" cy="429121"/>
            </a:xfrm>
          </p:grpSpPr>
          <p:pic>
            <p:nvPicPr>
              <p:cNvPr id="25"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grpSp>
        <p:nvGrpSpPr>
          <p:cNvPr id="27" name="Gruppe 26"/>
          <p:cNvGrpSpPr/>
          <p:nvPr userDrawn="1"/>
        </p:nvGrpSpPr>
        <p:grpSpPr>
          <a:xfrm>
            <a:off x="-2405743" y="1204883"/>
            <a:ext cx="2405743" cy="2221782"/>
            <a:chOff x="-2405743" y="1655465"/>
            <a:chExt cx="2405743" cy="2221782"/>
          </a:xfrm>
        </p:grpSpPr>
        <p:pic>
          <p:nvPicPr>
            <p:cNvPr id="28" name="Billede 27"/>
            <p:cNvPicPr>
              <a:picLocks noChangeAspect="1"/>
            </p:cNvPicPr>
            <p:nvPr userDrawn="1"/>
          </p:nvPicPr>
          <p:blipFill>
            <a:blip r:embed="rId4"/>
            <a:stretch>
              <a:fillRect/>
            </a:stretch>
          </p:blipFill>
          <p:spPr>
            <a:xfrm>
              <a:off x="-1060701" y="3676062"/>
              <a:ext cx="920576" cy="201185"/>
            </a:xfrm>
            <a:prstGeom prst="rect">
              <a:avLst/>
            </a:prstGeom>
          </p:spPr>
        </p:pic>
        <p:sp>
          <p:nvSpPr>
            <p:cNvPr id="29"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pic>
        <p:nvPicPr>
          <p:cNvPr id="18" name="Billede 1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80000" y="0"/>
            <a:ext cx="1835919" cy="1033433"/>
          </a:xfrm>
          <a:prstGeom prst="rect">
            <a:avLst/>
          </a:prstGeom>
        </p:spPr>
      </p:pic>
      <p:sp>
        <p:nvSpPr>
          <p:cNvPr id="5" name="Pladsholder til dato 4" hidden="1"/>
          <p:cNvSpPr>
            <a:spLocks noGrp="1"/>
          </p:cNvSpPr>
          <p:nvPr>
            <p:ph type="dt" sz="half" idx="12"/>
          </p:nvPr>
        </p:nvSpPr>
        <p:spPr/>
        <p:txBody>
          <a:bodyPr/>
          <a:lstStyle/>
          <a:p>
            <a:fld id="{AC180BC8-CC03-4D08-8F98-E3FEC3D16AE3}" type="datetime2">
              <a:rPr lang="da-DK" smtClean="0"/>
              <a:t>24. februar 2025</a:t>
            </a:fld>
            <a:endParaRPr lang="da-DK" dirty="0"/>
          </a:p>
        </p:txBody>
      </p:sp>
    </p:spTree>
    <p:extLst>
      <p:ext uri="{BB962C8B-B14F-4D97-AF65-F5344CB8AC3E}">
        <p14:creationId xmlns:p14="http://schemas.microsoft.com/office/powerpoint/2010/main" val="4256158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billede II">
    <p:spTree>
      <p:nvGrpSpPr>
        <p:cNvPr id="1" name=""/>
        <p:cNvGrpSpPr/>
        <p:nvPr/>
      </p:nvGrpSpPr>
      <p:grpSpPr>
        <a:xfrm>
          <a:off x="0" y="0"/>
          <a:ext cx="0" cy="0"/>
          <a:chOff x="0" y="0"/>
          <a:chExt cx="0" cy="0"/>
        </a:xfrm>
      </p:grpSpPr>
      <p:sp>
        <p:nvSpPr>
          <p:cNvPr id="2" name="Titel 1"/>
          <p:cNvSpPr>
            <a:spLocks noGrp="1"/>
          </p:cNvSpPr>
          <p:nvPr>
            <p:ph type="title"/>
          </p:nvPr>
        </p:nvSpPr>
        <p:spPr>
          <a:xfrm>
            <a:off x="651600" y="311972"/>
            <a:ext cx="5351204" cy="812772"/>
          </a:xfrm>
        </p:spPr>
        <p:txBody>
          <a:bodyPr/>
          <a:lstStyle/>
          <a:p>
            <a:r>
              <a:rPr lang="da-DK"/>
              <a:t>Klik for at redigere titeltypografien i masteren</a:t>
            </a:r>
            <a:endParaRPr lang="da-DK" dirty="0"/>
          </a:p>
        </p:txBody>
      </p:sp>
      <p:sp>
        <p:nvSpPr>
          <p:cNvPr id="7" name="Pladsholder til tekst 2"/>
          <p:cNvSpPr>
            <a:spLocks noGrp="1"/>
          </p:cNvSpPr>
          <p:nvPr>
            <p:ph type="body" sz="quarter" idx="13"/>
          </p:nvPr>
        </p:nvSpPr>
        <p:spPr>
          <a:xfrm>
            <a:off x="651600" y="1195389"/>
            <a:ext cx="5350867" cy="4886325"/>
          </a:xfrm>
        </p:spPr>
        <p:txBody>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6362467" y="0"/>
            <a:ext cx="5826358" cy="6858000"/>
          </a:xfrm>
        </p:spPr>
        <p:txBody>
          <a:bodyPr tIns="468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19" name="Gruppe 18"/>
          <p:cNvGrpSpPr/>
          <p:nvPr userDrawn="1"/>
        </p:nvGrpSpPr>
        <p:grpSpPr>
          <a:xfrm>
            <a:off x="12188825" y="1941319"/>
            <a:ext cx="2032000" cy="2054444"/>
            <a:chOff x="9150825" y="2171823"/>
            <a:chExt cx="2032000" cy="2054444"/>
          </a:xfrm>
        </p:grpSpPr>
        <p:sp>
          <p:nvSpPr>
            <p:cNvPr id="20"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1"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uppe 78"/>
            <p:cNvGrpSpPr>
              <a:grpSpLocks/>
            </p:cNvGrpSpPr>
            <p:nvPr/>
          </p:nvGrpSpPr>
          <p:grpSpPr bwMode="auto">
            <a:xfrm>
              <a:off x="9305577" y="3846855"/>
              <a:ext cx="330145" cy="379412"/>
              <a:chOff x="1018031" y="5509431"/>
              <a:chExt cx="373412" cy="429121"/>
            </a:xfrm>
          </p:grpSpPr>
          <p:pic>
            <p:nvPicPr>
              <p:cNvPr id="23"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grpSp>
        <p:nvGrpSpPr>
          <p:cNvPr id="25" name="Gruppe 24"/>
          <p:cNvGrpSpPr/>
          <p:nvPr userDrawn="1"/>
        </p:nvGrpSpPr>
        <p:grpSpPr>
          <a:xfrm>
            <a:off x="-2405743" y="1204883"/>
            <a:ext cx="2405743" cy="2221782"/>
            <a:chOff x="-2405743" y="1655465"/>
            <a:chExt cx="2405743" cy="2221782"/>
          </a:xfrm>
        </p:grpSpPr>
        <p:pic>
          <p:nvPicPr>
            <p:cNvPr id="26" name="Billede 25"/>
            <p:cNvPicPr>
              <a:picLocks noChangeAspect="1"/>
            </p:cNvPicPr>
            <p:nvPr userDrawn="1"/>
          </p:nvPicPr>
          <p:blipFill>
            <a:blip r:embed="rId4"/>
            <a:stretch>
              <a:fillRect/>
            </a:stretch>
          </p:blipFill>
          <p:spPr>
            <a:xfrm>
              <a:off x="-1060701" y="3676062"/>
              <a:ext cx="920576" cy="201185"/>
            </a:xfrm>
            <a:prstGeom prst="rect">
              <a:avLst/>
            </a:prstGeom>
          </p:spPr>
        </p:pic>
        <p:sp>
          <p:nvSpPr>
            <p:cNvPr id="27" name="Rectangle 5"/>
            <p:cNvSpPr/>
            <p:nvPr userDrawn="1"/>
          </p:nvSpPr>
          <p:spPr bwMode="auto">
            <a:xfrm>
              <a:off x="-2405743" y="1655465"/>
              <a:ext cx="2405743" cy="1938992"/>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20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4-9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pic>
        <p:nvPicPr>
          <p:cNvPr id="28" name="Billede 2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980000" y="0"/>
            <a:ext cx="1835919" cy="1033433"/>
          </a:xfrm>
          <a:prstGeom prst="rect">
            <a:avLst/>
          </a:prstGeom>
        </p:spPr>
      </p:pic>
      <p:sp>
        <p:nvSpPr>
          <p:cNvPr id="5" name="Pladsholder til dato 4" hidden="1"/>
          <p:cNvSpPr>
            <a:spLocks noGrp="1"/>
          </p:cNvSpPr>
          <p:nvPr>
            <p:ph type="dt" sz="half" idx="12"/>
          </p:nvPr>
        </p:nvSpPr>
        <p:spPr/>
        <p:txBody>
          <a:bodyPr/>
          <a:lstStyle/>
          <a:p>
            <a:fld id="{B1A9B57A-0DCC-4AD9-85B2-24EF3593E5D9}" type="datetime2">
              <a:rPr lang="da-DK" smtClean="0"/>
              <a:t>24. februar 2025</a:t>
            </a:fld>
            <a:endParaRPr lang="da-DK" dirty="0"/>
          </a:p>
        </p:txBody>
      </p:sp>
    </p:spTree>
    <p:extLst>
      <p:ext uri="{BB962C8B-B14F-4D97-AF65-F5344CB8AC3E}">
        <p14:creationId xmlns:p14="http://schemas.microsoft.com/office/powerpoint/2010/main" val="912465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re farvet tekstbokse">
    <p:spTree>
      <p:nvGrpSpPr>
        <p:cNvPr id="1" name=""/>
        <p:cNvGrpSpPr/>
        <p:nvPr/>
      </p:nvGrpSpPr>
      <p:grpSpPr>
        <a:xfrm>
          <a:off x="0" y="0"/>
          <a:ext cx="0" cy="0"/>
          <a:chOff x="0" y="0"/>
          <a:chExt cx="0" cy="0"/>
        </a:xfrm>
      </p:grpSpPr>
      <p:sp>
        <p:nvSpPr>
          <p:cNvPr id="8" name="Pladsholder til tekst 1"/>
          <p:cNvSpPr>
            <a:spLocks noGrp="1"/>
          </p:cNvSpPr>
          <p:nvPr>
            <p:ph type="body" sz="quarter" idx="13" hasCustomPrompt="1"/>
          </p:nvPr>
        </p:nvSpPr>
        <p:spPr>
          <a:xfrm>
            <a:off x="-24243" y="0"/>
            <a:ext cx="4078938" cy="6858000"/>
          </a:xfrm>
          <a:noFill/>
          <a:ln>
            <a:noFill/>
          </a:ln>
        </p:spPr>
        <p:txBody>
          <a:bodyPr tIns="144000"/>
          <a:lstStyle>
            <a:lvl1pPr algn="ctr">
              <a:defRPr sz="13400" b="1">
                <a:solidFill>
                  <a:schemeClr val="accent1"/>
                </a:solidFill>
                <a:latin typeface="Arial Black" panose="020B0A04020102020204" pitchFamily="34" charset="0"/>
              </a:defRPr>
            </a:lvl1pPr>
          </a:lstStyle>
          <a:p>
            <a:pPr lvl="0"/>
            <a:r>
              <a:rPr lang="da-DK" dirty="0"/>
              <a:t>xx</a:t>
            </a:r>
          </a:p>
        </p:txBody>
      </p:sp>
      <p:sp>
        <p:nvSpPr>
          <p:cNvPr id="13" name="Pladsholder til tekst 2"/>
          <p:cNvSpPr>
            <a:spLocks noGrp="1"/>
          </p:cNvSpPr>
          <p:nvPr>
            <p:ph type="body" sz="quarter" idx="14" hasCustomPrompt="1"/>
          </p:nvPr>
        </p:nvSpPr>
        <p:spPr>
          <a:xfrm>
            <a:off x="4054943" y="0"/>
            <a:ext cx="4078938" cy="6858000"/>
          </a:xfrm>
          <a:solidFill>
            <a:schemeClr val="accent1"/>
          </a:solidFill>
          <a:ln>
            <a:noFill/>
          </a:ln>
        </p:spPr>
        <p:txBody>
          <a:bodyPr tIns="144000"/>
          <a:lstStyle>
            <a:lvl1pPr algn="ctr">
              <a:defRPr sz="13400" b="1">
                <a:solidFill>
                  <a:schemeClr val="bg2"/>
                </a:solidFill>
                <a:latin typeface="Arial Black" panose="020B0A04020102020204" pitchFamily="34" charset="0"/>
              </a:defRPr>
            </a:lvl1pPr>
          </a:lstStyle>
          <a:p>
            <a:pPr lvl="0"/>
            <a:r>
              <a:rPr lang="da-DK" dirty="0"/>
              <a:t>xx</a:t>
            </a:r>
          </a:p>
        </p:txBody>
      </p:sp>
      <p:sp>
        <p:nvSpPr>
          <p:cNvPr id="14" name="Pladsholder til tekst 3"/>
          <p:cNvSpPr>
            <a:spLocks noGrp="1"/>
          </p:cNvSpPr>
          <p:nvPr>
            <p:ph type="body" sz="quarter" idx="15" hasCustomPrompt="1"/>
          </p:nvPr>
        </p:nvSpPr>
        <p:spPr>
          <a:xfrm>
            <a:off x="8127888" y="0"/>
            <a:ext cx="4078938" cy="6858000"/>
          </a:xfrm>
          <a:solidFill>
            <a:schemeClr val="accent2"/>
          </a:solidFill>
          <a:ln>
            <a:noFill/>
          </a:ln>
        </p:spPr>
        <p:txBody>
          <a:bodyPr tIns="144000"/>
          <a:lstStyle>
            <a:lvl1pPr algn="ctr">
              <a:defRPr sz="13400" b="1">
                <a:solidFill>
                  <a:schemeClr val="accent5"/>
                </a:solidFill>
                <a:latin typeface="Arial Black" panose="020B0A04020102020204" pitchFamily="34" charset="0"/>
              </a:defRPr>
            </a:lvl1pPr>
          </a:lstStyle>
          <a:p>
            <a:pPr lvl="0"/>
            <a:r>
              <a:rPr lang="da-DK" dirty="0"/>
              <a:t>xx</a:t>
            </a:r>
          </a:p>
        </p:txBody>
      </p:sp>
      <p:sp>
        <p:nvSpPr>
          <p:cNvPr id="16" name="Pladsholder til tekst 4"/>
          <p:cNvSpPr>
            <a:spLocks noGrp="1"/>
          </p:cNvSpPr>
          <p:nvPr>
            <p:ph type="body" sz="quarter" idx="16"/>
          </p:nvPr>
        </p:nvSpPr>
        <p:spPr>
          <a:xfrm>
            <a:off x="-24243" y="2179638"/>
            <a:ext cx="4078938" cy="1897062"/>
          </a:xfrm>
        </p:spPr>
        <p:txBody>
          <a:bodyPr lIns="360000" rIns="360000"/>
          <a:lstStyle>
            <a:lvl1pPr>
              <a:lnSpc>
                <a:spcPct val="99000"/>
              </a:lnSpc>
              <a:defRPr sz="20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7" name="Pladsholder til tekst 5"/>
          <p:cNvSpPr>
            <a:spLocks noGrp="1"/>
          </p:cNvSpPr>
          <p:nvPr>
            <p:ph type="body" sz="quarter" idx="17"/>
          </p:nvPr>
        </p:nvSpPr>
        <p:spPr>
          <a:xfrm>
            <a:off x="4054943" y="2179638"/>
            <a:ext cx="4078938" cy="1897062"/>
          </a:xfrm>
        </p:spPr>
        <p:txBody>
          <a:bodyPr lIns="360000" rIns="360000"/>
          <a:lstStyle>
            <a:lvl1pPr>
              <a:lnSpc>
                <a:spcPct val="99000"/>
              </a:lnSpc>
              <a:defRPr sz="20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accent2"/>
                </a:solidFill>
              </a:defRPr>
            </a:lvl6pPr>
            <a:lvl7pPr>
              <a:defRPr>
                <a:solidFill>
                  <a:schemeClr val="accent2"/>
                </a:solidFill>
              </a:defRPr>
            </a:lvl7pPr>
            <a:lvl8pPr>
              <a:defRPr>
                <a:solidFill>
                  <a:schemeClr val="accent2"/>
                </a:solidFill>
              </a:defRPr>
            </a:lvl8pPr>
            <a:lvl9pPr>
              <a:defRPr>
                <a:solidFill>
                  <a:schemeClr val="accent2"/>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18" name="Pladsholder til tekst 6"/>
          <p:cNvSpPr>
            <a:spLocks noGrp="1"/>
          </p:cNvSpPr>
          <p:nvPr>
            <p:ph type="body" sz="quarter" idx="18"/>
          </p:nvPr>
        </p:nvSpPr>
        <p:spPr>
          <a:xfrm>
            <a:off x="8127888" y="2179638"/>
            <a:ext cx="4078938" cy="1897062"/>
          </a:xfrm>
        </p:spPr>
        <p:txBody>
          <a:bodyPr lIns="360000" rIns="360000"/>
          <a:lstStyle>
            <a:lvl1pPr>
              <a:lnSpc>
                <a:spcPct val="99000"/>
              </a:lnSpc>
              <a:defRPr sz="200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F20B2B72-AAD0-46D3-9592-9A7154990340}" type="datetime2">
              <a:rPr lang="da-DK" smtClean="0"/>
              <a:t>24. februar 2025</a:t>
            </a:fld>
            <a:endParaRPr lang="da-DK" dirty="0"/>
          </a:p>
        </p:txBody>
      </p:sp>
      <p:pic>
        <p:nvPicPr>
          <p:cNvPr id="7" name="Picture 6">
            <a:extLst>
              <a:ext uri="{FF2B5EF4-FFF2-40B4-BE49-F238E27FC236}">
                <a16:creationId xmlns:a16="http://schemas.microsoft.com/office/drawing/2014/main" id="{B903EE10-8FE2-41FD-8DD3-1CE168F27D8B}"/>
              </a:ext>
            </a:extLst>
          </p:cNvPr>
          <p:cNvPicPr>
            <a:picLocks noChangeAspect="1"/>
          </p:cNvPicPr>
          <p:nvPr userDrawn="1"/>
        </p:nvPicPr>
        <p:blipFill>
          <a:blip r:embed="rId2"/>
          <a:stretch>
            <a:fillRect/>
          </a:stretch>
        </p:blipFill>
        <p:spPr>
          <a:xfrm>
            <a:off x="-1523267" y="0"/>
            <a:ext cx="1382061" cy="1033433"/>
          </a:xfrm>
          <a:prstGeom prst="rect">
            <a:avLst/>
          </a:prstGeom>
        </p:spPr>
      </p:pic>
    </p:spTree>
    <p:extLst>
      <p:ext uri="{BB962C8B-B14F-4D97-AF65-F5344CB8AC3E}">
        <p14:creationId xmlns:p14="http://schemas.microsoft.com/office/powerpoint/2010/main" val="4158776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boks med billede I">
    <p:spTree>
      <p:nvGrpSpPr>
        <p:cNvPr id="1" name=""/>
        <p:cNvGrpSpPr/>
        <p:nvPr/>
      </p:nvGrpSpPr>
      <p:grpSpPr>
        <a:xfrm>
          <a:off x="0" y="0"/>
          <a:ext cx="0" cy="0"/>
          <a:chOff x="0" y="0"/>
          <a:chExt cx="0" cy="0"/>
        </a:xfrm>
      </p:grpSpPr>
      <p:sp>
        <p:nvSpPr>
          <p:cNvPr id="10" name="Pladsholder til tekst 1"/>
          <p:cNvSpPr>
            <a:spLocks noGrp="1"/>
          </p:cNvSpPr>
          <p:nvPr>
            <p:ph type="body" sz="quarter" idx="13" hasCustomPrompt="1"/>
          </p:nvPr>
        </p:nvSpPr>
        <p:spPr>
          <a:xfrm>
            <a:off x="-24243" y="0"/>
            <a:ext cx="4078938" cy="6858000"/>
          </a:xfrm>
          <a:noFill/>
          <a:ln>
            <a:noFill/>
          </a:ln>
        </p:spPr>
        <p:txBody>
          <a:bodyPr tIns="144000"/>
          <a:lstStyle>
            <a:lvl1pPr algn="ctr">
              <a:defRPr sz="13400" b="1">
                <a:solidFill>
                  <a:schemeClr val="accent1"/>
                </a:solidFill>
                <a:latin typeface="Arial Black" panose="020B0A04020102020204" pitchFamily="34" charset="0"/>
              </a:defRPr>
            </a:lvl1pPr>
          </a:lstStyle>
          <a:p>
            <a:pPr lvl="0"/>
            <a:r>
              <a:rPr lang="da-DK" dirty="0"/>
              <a:t>xx</a:t>
            </a:r>
          </a:p>
        </p:txBody>
      </p:sp>
      <p:sp>
        <p:nvSpPr>
          <p:cNvPr id="11" name="Pladsholder til tekst 4"/>
          <p:cNvSpPr>
            <a:spLocks noGrp="1"/>
          </p:cNvSpPr>
          <p:nvPr>
            <p:ph type="body" sz="quarter" idx="16"/>
          </p:nvPr>
        </p:nvSpPr>
        <p:spPr>
          <a:xfrm>
            <a:off x="-24243" y="2179638"/>
            <a:ext cx="4078938" cy="1897062"/>
          </a:xfrm>
        </p:spPr>
        <p:txBody>
          <a:bodyPr lIns="360000" rIns="360000"/>
          <a:lstStyle>
            <a:lvl1pPr>
              <a:lnSpc>
                <a:spcPct val="99000"/>
              </a:lnSpc>
              <a:defRPr sz="2000">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4055128" y="0"/>
            <a:ext cx="8133697" cy="6858000"/>
          </a:xfrm>
        </p:spPr>
        <p:txBody>
          <a:bodyPr tIns="468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20" name="Gruppe 19"/>
          <p:cNvGrpSpPr/>
          <p:nvPr userDrawn="1"/>
        </p:nvGrpSpPr>
        <p:grpSpPr>
          <a:xfrm>
            <a:off x="12188825" y="1941319"/>
            <a:ext cx="2032000" cy="2054444"/>
            <a:chOff x="9150825" y="2171823"/>
            <a:chExt cx="2032000" cy="2054444"/>
          </a:xfrm>
        </p:grpSpPr>
        <p:sp>
          <p:nvSpPr>
            <p:cNvPr id="21"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2"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uppe 78"/>
            <p:cNvGrpSpPr>
              <a:grpSpLocks/>
            </p:cNvGrpSpPr>
            <p:nvPr/>
          </p:nvGrpSpPr>
          <p:grpSpPr bwMode="auto">
            <a:xfrm>
              <a:off x="9305577" y="3846855"/>
              <a:ext cx="330145" cy="379412"/>
              <a:chOff x="1018031" y="5509431"/>
              <a:chExt cx="373412" cy="429121"/>
            </a:xfrm>
          </p:grpSpPr>
          <p:pic>
            <p:nvPicPr>
              <p:cNvPr id="24"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pic>
        <p:nvPicPr>
          <p:cNvPr id="15" name="Billed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80000" y="0"/>
            <a:ext cx="1835919" cy="1033433"/>
          </a:xfrm>
          <a:prstGeom prst="rect">
            <a:avLst/>
          </a:prstGeom>
        </p:spPr>
      </p:pic>
      <p:sp>
        <p:nvSpPr>
          <p:cNvPr id="5" name="Pladsholder til dato 4" hidden="1"/>
          <p:cNvSpPr>
            <a:spLocks noGrp="1"/>
          </p:cNvSpPr>
          <p:nvPr>
            <p:ph type="dt" sz="half" idx="12"/>
          </p:nvPr>
        </p:nvSpPr>
        <p:spPr/>
        <p:txBody>
          <a:bodyPr/>
          <a:lstStyle/>
          <a:p>
            <a:fld id="{EDA2E7B4-CD0E-4A52-A6CB-E7E5237ADFC4}" type="datetime2">
              <a:rPr lang="da-DK" smtClean="0"/>
              <a:t>24. februar 2025</a:t>
            </a:fld>
            <a:endParaRPr lang="da-DK" dirty="0"/>
          </a:p>
        </p:txBody>
      </p:sp>
      <p:pic>
        <p:nvPicPr>
          <p:cNvPr id="6" name="Picture 5">
            <a:extLst>
              <a:ext uri="{FF2B5EF4-FFF2-40B4-BE49-F238E27FC236}">
                <a16:creationId xmlns:a16="http://schemas.microsoft.com/office/drawing/2014/main" id="{D0CD8719-DAE2-4D84-96EC-966E9CB43732}"/>
              </a:ext>
            </a:extLst>
          </p:cNvPr>
          <p:cNvPicPr>
            <a:picLocks noChangeAspect="1"/>
          </p:cNvPicPr>
          <p:nvPr userDrawn="1"/>
        </p:nvPicPr>
        <p:blipFill rotWithShape="1">
          <a:blip r:embed="rId5"/>
          <a:srcRect b="12647"/>
          <a:stretch/>
        </p:blipFill>
        <p:spPr>
          <a:xfrm>
            <a:off x="-1962102" y="0"/>
            <a:ext cx="495674" cy="908720"/>
          </a:xfrm>
          <a:prstGeom prst="rect">
            <a:avLst/>
          </a:prstGeom>
        </p:spPr>
      </p:pic>
    </p:spTree>
    <p:extLst>
      <p:ext uri="{BB962C8B-B14F-4D97-AF65-F5344CB8AC3E}">
        <p14:creationId xmlns:p14="http://schemas.microsoft.com/office/powerpoint/2010/main" val="1327122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boks med billede II">
    <p:spTree>
      <p:nvGrpSpPr>
        <p:cNvPr id="1" name=""/>
        <p:cNvGrpSpPr/>
        <p:nvPr/>
      </p:nvGrpSpPr>
      <p:grpSpPr>
        <a:xfrm>
          <a:off x="0" y="0"/>
          <a:ext cx="0" cy="0"/>
          <a:chOff x="0" y="0"/>
          <a:chExt cx="0" cy="0"/>
        </a:xfrm>
      </p:grpSpPr>
      <p:sp>
        <p:nvSpPr>
          <p:cNvPr id="10" name="Pladsholder til tekst 1"/>
          <p:cNvSpPr>
            <a:spLocks noGrp="1"/>
          </p:cNvSpPr>
          <p:nvPr>
            <p:ph type="body" sz="quarter" idx="13" hasCustomPrompt="1"/>
          </p:nvPr>
        </p:nvSpPr>
        <p:spPr>
          <a:xfrm>
            <a:off x="-24243" y="0"/>
            <a:ext cx="4078938" cy="6858000"/>
          </a:xfrm>
          <a:solidFill>
            <a:schemeClr val="accent1"/>
          </a:solidFill>
          <a:ln>
            <a:noFill/>
          </a:ln>
        </p:spPr>
        <p:txBody>
          <a:bodyPr tIns="144000"/>
          <a:lstStyle>
            <a:lvl1pPr algn="ctr">
              <a:defRPr sz="13400" b="1">
                <a:solidFill>
                  <a:schemeClr val="bg2"/>
                </a:solidFill>
                <a:latin typeface="Arial Black" panose="020B0A04020102020204" pitchFamily="34" charset="0"/>
              </a:defRPr>
            </a:lvl1pPr>
          </a:lstStyle>
          <a:p>
            <a:pPr lvl="0"/>
            <a:r>
              <a:rPr lang="da-DK" dirty="0"/>
              <a:t>xx</a:t>
            </a:r>
          </a:p>
        </p:txBody>
      </p:sp>
      <p:sp>
        <p:nvSpPr>
          <p:cNvPr id="11" name="Pladsholder til tekst 4"/>
          <p:cNvSpPr>
            <a:spLocks noGrp="1"/>
          </p:cNvSpPr>
          <p:nvPr>
            <p:ph type="body" sz="quarter" idx="16"/>
          </p:nvPr>
        </p:nvSpPr>
        <p:spPr>
          <a:xfrm>
            <a:off x="-24243" y="2179638"/>
            <a:ext cx="4078938" cy="1897062"/>
          </a:xfrm>
        </p:spPr>
        <p:txBody>
          <a:bodyPr lIns="360000" rIns="360000"/>
          <a:lstStyle>
            <a:lvl1pPr>
              <a:lnSpc>
                <a:spcPct val="99000"/>
              </a:lnSpc>
              <a:defRPr sz="20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vl6pPr>
              <a:defRPr>
                <a:solidFill>
                  <a:schemeClr val="accent5"/>
                </a:solidFill>
              </a:defRPr>
            </a:lvl6pPr>
            <a:lvl7pPr>
              <a:defRPr>
                <a:solidFill>
                  <a:schemeClr val="accent5"/>
                </a:solidFill>
              </a:defRPr>
            </a:lvl7pPr>
            <a:lvl8pPr>
              <a:defRPr>
                <a:solidFill>
                  <a:schemeClr val="accent5"/>
                </a:solidFill>
              </a:defRPr>
            </a:lvl8pPr>
            <a:lvl9pPr>
              <a:defRPr>
                <a:solidFill>
                  <a:schemeClr val="accent5"/>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8" name="Pladsholder til billede 3"/>
          <p:cNvSpPr>
            <a:spLocks noGrp="1"/>
          </p:cNvSpPr>
          <p:nvPr>
            <p:ph type="pic" sz="quarter" idx="14" hasCustomPrompt="1"/>
          </p:nvPr>
        </p:nvSpPr>
        <p:spPr>
          <a:xfrm>
            <a:off x="4055128" y="0"/>
            <a:ext cx="8133697" cy="6858000"/>
          </a:xfrm>
        </p:spPr>
        <p:txBody>
          <a:bodyPr tIns="468000" anchor="ctr" anchorCtr="0"/>
          <a:lstStyle>
            <a:lvl1pPr marL="0" indent="0" algn="ctr">
              <a:buFontTx/>
              <a:buNone/>
              <a:defRPr sz="1200" b="0" baseline="0">
                <a:solidFill>
                  <a:schemeClr val="tx1">
                    <a:lumMod val="50000"/>
                    <a:lumOff val="50000"/>
                  </a:schemeClr>
                </a:solidFill>
              </a:defRPr>
            </a:lvl1pPr>
          </a:lstStyle>
          <a:p>
            <a:r>
              <a:rPr lang="da-DK" dirty="0"/>
              <a:t>Klik på ikonet og indsæt billede</a:t>
            </a:r>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grpSp>
        <p:nvGrpSpPr>
          <p:cNvPr id="19" name="Gruppe 18"/>
          <p:cNvGrpSpPr/>
          <p:nvPr userDrawn="1"/>
        </p:nvGrpSpPr>
        <p:grpSpPr>
          <a:xfrm>
            <a:off x="12188825" y="1941319"/>
            <a:ext cx="2032000" cy="2054444"/>
            <a:chOff x="9150825" y="2171823"/>
            <a:chExt cx="2032000" cy="2054444"/>
          </a:xfrm>
        </p:grpSpPr>
        <p:sp>
          <p:nvSpPr>
            <p:cNvPr id="20" name="TextBox 12"/>
            <p:cNvSpPr txBox="1">
              <a:spLocks noChangeArrowheads="1"/>
            </p:cNvSpPr>
            <p:nvPr/>
          </p:nvSpPr>
          <p:spPr bwMode="auto">
            <a:xfrm>
              <a:off x="9150825" y="2171823"/>
              <a:ext cx="203200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4000" tIns="0" rIns="0" bIns="0">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marL="0" algn="l" defTabSz="914400" rtl="0" eaLnBrk="1" latinLnBrk="0" hangingPunct="1">
                <a:lnSpc>
                  <a:spcPct val="100000"/>
                </a:lnSpc>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1.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på billederammen</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2.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Indsæt det ønskede billede via fanen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Indsæt, Billeder</a:t>
              </a:r>
            </a:p>
            <a:p>
              <a:pPr marL="0" algn="l" defTabSz="914400" rtl="0" eaLnBrk="1" latinLnBrk="0" hangingPunct="1">
                <a:lnSpc>
                  <a:spcPct val="100000"/>
                </a:lnSpc>
                <a:spcBef>
                  <a:spcPts val="0"/>
                </a:spcBef>
                <a:spcAft>
                  <a:spcPts val="0"/>
                </a:spcAft>
                <a:buFontTx/>
                <a:buNone/>
                <a:defRPr/>
              </a:pPr>
              <a:r>
                <a:rPr lang="da-DK" sz="900" b="1" kern="1200" noProof="1">
                  <a:solidFill>
                    <a:schemeClr val="bg1">
                      <a:lumMod val="50000"/>
                    </a:schemeClr>
                  </a:solidFill>
                  <a:latin typeface="+mn-lt"/>
                  <a:ea typeface="Calibri" panose="020F0502020204030204" pitchFamily="34" charset="0"/>
                  <a:cs typeface="Arial" panose="020B0604020202020204" pitchFamily="34" charset="0"/>
                </a:rPr>
                <a:t>3. </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Klik </a:t>
              </a:r>
              <a:r>
                <a:rPr lang="da-DK" sz="900" b="1" kern="1200" noProof="1">
                  <a:solidFill>
                    <a:schemeClr val="bg1">
                      <a:lumMod val="50000"/>
                    </a:schemeClr>
                  </a:solidFill>
                  <a:latin typeface="+mn-lt"/>
                  <a:ea typeface="Calibri" panose="020F0502020204030204" pitchFamily="34" charset="0"/>
                  <a:cs typeface="Arial" panose="020B0604020202020204" pitchFamily="34" charset="0"/>
                </a:rPr>
                <a:t>Beskær</a:t>
              </a:r>
              <a:r>
                <a:rPr lang="da-DK" sz="900" kern="1200" noProof="1">
                  <a:solidFill>
                    <a:schemeClr val="bg1">
                      <a:lumMod val="50000"/>
                    </a:schemeClr>
                  </a:solidFill>
                  <a:latin typeface="+mn-lt"/>
                  <a:ea typeface="Calibri" panose="020F0502020204030204" pitchFamily="34" charset="0"/>
                  <a:cs typeface="Arial" panose="020B0604020202020204" pitchFamily="34" charset="0"/>
                </a:rPr>
                <a:t> for at ændre</a:t>
              </a:r>
            </a:p>
            <a:p>
              <a:pPr marL="0" algn="l" defTabSz="914400" rtl="0" eaLnBrk="1" latinLnBrk="0" hangingPunct="1">
                <a:lnSpc>
                  <a:spcPct val="100000"/>
                </a:lnSpc>
                <a:spcBef>
                  <a:spcPts val="0"/>
                </a:spcBef>
                <a:spcAft>
                  <a:spcPts val="0"/>
                </a:spcAft>
                <a:buFontTx/>
                <a:buNone/>
                <a:defRPr/>
              </a:pPr>
              <a:r>
                <a:rPr lang="da-DK" sz="900" kern="1200" noProof="1">
                  <a:solidFill>
                    <a:schemeClr val="bg1">
                      <a:lumMod val="50000"/>
                    </a:schemeClr>
                  </a:solidFill>
                  <a:latin typeface="+mn-lt"/>
                  <a:ea typeface="Calibri" panose="020F0502020204030204" pitchFamily="34" charset="0"/>
                  <a:cs typeface="Arial" panose="020B0604020202020204" pitchFamily="34" charset="0"/>
                </a:rPr>
                <a:t>billedets fokus/størrelse</a:t>
              </a: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endParaRPr lang="da-DK" altLang="da-DK" sz="900" kern="1200" noProof="1">
                <a:solidFill>
                  <a:schemeClr val="bg1">
                    <a:lumMod val="50000"/>
                  </a:schemeClr>
                </a:solidFill>
                <a:latin typeface="+mn-lt"/>
                <a:ea typeface="Calibri" panose="020F0502020204030204" pitchFamily="34" charset="0"/>
                <a:cs typeface="Arial" panose="020B0604020202020204" pitchFamily="34" charset="0"/>
              </a:endParaRPr>
            </a:p>
            <a:p>
              <a:pPr marL="0" algn="l" defTabSz="914400" rtl="0" eaLnBrk="1" latinLnBrk="0" hangingPunct="1">
                <a:lnSpc>
                  <a:spcPct val="100000"/>
                </a:lnSpc>
                <a:spcBef>
                  <a:spcPct val="0"/>
                </a:spcBef>
                <a:spcAft>
                  <a:spcPts val="0"/>
                </a:spcAft>
                <a:buFontTx/>
                <a:buNone/>
                <a:defRPr/>
              </a:pP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4. </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Ønsker du at skalere billedet, så hold </a:t>
              </a:r>
              <a:r>
                <a:rPr lang="da-DK" altLang="da-DK" sz="900" b="1" kern="1200" noProof="1">
                  <a:solidFill>
                    <a:schemeClr val="bg1">
                      <a:lumMod val="50000"/>
                    </a:schemeClr>
                  </a:solidFill>
                  <a:latin typeface="+mn-lt"/>
                  <a:ea typeface="Calibri" panose="020F0502020204030204" pitchFamily="34" charset="0"/>
                  <a:cs typeface="Arial" panose="020B0604020202020204" pitchFamily="34" charset="0"/>
                </a:rPr>
                <a:t>SHIFT-</a:t>
              </a:r>
              <a:r>
                <a:rPr lang="da-DK" altLang="da-DK" sz="900" b="0" kern="1200" noProof="1">
                  <a:solidFill>
                    <a:schemeClr val="bg1">
                      <a:lumMod val="50000"/>
                    </a:schemeClr>
                  </a:solidFill>
                  <a:latin typeface="+mn-lt"/>
                  <a:ea typeface="Calibri" panose="020F0502020204030204" pitchFamily="34" charset="0"/>
                  <a:cs typeface="Arial" panose="020B0604020202020204" pitchFamily="34" charset="0"/>
                </a:rPr>
                <a:t>knappen</a:t>
              </a:r>
              <a:r>
                <a:rPr lang="da-DK" altLang="da-DK" sz="900" kern="1200" noProof="1">
                  <a:solidFill>
                    <a:schemeClr val="bg1">
                      <a:lumMod val="50000"/>
                    </a:schemeClr>
                  </a:solidFill>
                  <a:latin typeface="+mn-lt"/>
                  <a:ea typeface="Calibri" panose="020F0502020204030204" pitchFamily="34" charset="0"/>
                  <a:cs typeface="Arial" panose="020B0604020202020204" pitchFamily="34" charset="0"/>
                </a:rPr>
                <a:t> nede, mens der trækkes i billedets hjørner</a:t>
              </a:r>
            </a:p>
          </p:txBody>
        </p:sp>
        <p:pic>
          <p:nvPicPr>
            <p:cNvPr id="21" name="Billede 7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09315" y="3028176"/>
              <a:ext cx="373507" cy="327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uppe 78"/>
            <p:cNvGrpSpPr>
              <a:grpSpLocks/>
            </p:cNvGrpSpPr>
            <p:nvPr/>
          </p:nvGrpSpPr>
          <p:grpSpPr bwMode="auto">
            <a:xfrm>
              <a:off x="9305577" y="3846855"/>
              <a:ext cx="330145" cy="379412"/>
              <a:chOff x="1018031" y="5509431"/>
              <a:chExt cx="373412" cy="429121"/>
            </a:xfrm>
          </p:grpSpPr>
          <p:pic>
            <p:nvPicPr>
              <p:cNvPr id="23" name="Billede 7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18031" y="5511796"/>
                <a:ext cx="373412" cy="42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25"/>
              <p:cNvSpPr/>
              <p:nvPr/>
            </p:nvSpPr>
            <p:spPr bwMode="auto">
              <a:xfrm>
                <a:off x="1023417" y="5509431"/>
                <a:ext cx="210080" cy="172367"/>
              </a:xfrm>
              <a:prstGeom prst="roundRect">
                <a:avLst/>
              </a:prstGeom>
              <a:noFill/>
              <a:ln w="19050">
                <a:solidFill>
                  <a:srgbClr val="E31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da-DK" sz="2000" noProof="1"/>
              </a:p>
            </p:txBody>
          </p:sp>
        </p:grpSp>
      </p:grpSp>
      <p:pic>
        <p:nvPicPr>
          <p:cNvPr id="16" name="Billede 15"/>
          <p:cNvPicPr>
            <a:picLocks noChangeAspect="1"/>
          </p:cNvPicPr>
          <p:nvPr userDrawn="1"/>
        </p:nvPicPr>
        <p:blipFill rotWithShape="1">
          <a:blip r:embed="rId4" cstate="print">
            <a:extLst>
              <a:ext uri="{28A0092B-C50C-407E-A947-70E740481C1C}">
                <a14:useLocalDpi xmlns:a14="http://schemas.microsoft.com/office/drawing/2010/main" val="0"/>
              </a:ext>
            </a:extLst>
          </a:blip>
          <a:srcRect l="8362"/>
          <a:stretch/>
        </p:blipFill>
        <p:spPr>
          <a:xfrm>
            <a:off x="-1826468" y="0"/>
            <a:ext cx="1682387" cy="1033433"/>
          </a:xfrm>
          <a:prstGeom prst="rect">
            <a:avLst/>
          </a:prstGeom>
        </p:spPr>
      </p:pic>
      <p:sp>
        <p:nvSpPr>
          <p:cNvPr id="5" name="Pladsholder til dato 4" hidden="1"/>
          <p:cNvSpPr>
            <a:spLocks noGrp="1"/>
          </p:cNvSpPr>
          <p:nvPr>
            <p:ph type="dt" sz="half" idx="12"/>
          </p:nvPr>
        </p:nvSpPr>
        <p:spPr/>
        <p:txBody>
          <a:bodyPr/>
          <a:lstStyle/>
          <a:p>
            <a:fld id="{DDE255D1-1EDB-4F54-8B2C-7E51728E7EB3}" type="datetime2">
              <a:rPr lang="da-DK" smtClean="0"/>
              <a:t>24. februar 2025</a:t>
            </a:fld>
            <a:endParaRPr lang="da-DK" dirty="0"/>
          </a:p>
        </p:txBody>
      </p:sp>
      <p:pic>
        <p:nvPicPr>
          <p:cNvPr id="7" name="Picture 6">
            <a:extLst>
              <a:ext uri="{FF2B5EF4-FFF2-40B4-BE49-F238E27FC236}">
                <a16:creationId xmlns:a16="http://schemas.microsoft.com/office/drawing/2014/main" id="{1E4BAC4E-1327-4393-9F1C-2F3C7BFF66BC}"/>
              </a:ext>
            </a:extLst>
          </p:cNvPr>
          <p:cNvPicPr>
            <a:picLocks noChangeAspect="1"/>
          </p:cNvPicPr>
          <p:nvPr userDrawn="1"/>
        </p:nvPicPr>
        <p:blipFill>
          <a:blip r:embed="rId5"/>
          <a:stretch>
            <a:fillRect/>
          </a:stretch>
        </p:blipFill>
        <p:spPr>
          <a:xfrm>
            <a:off x="-1826468" y="0"/>
            <a:ext cx="458677" cy="1030831"/>
          </a:xfrm>
          <a:prstGeom prst="rect">
            <a:avLst/>
          </a:prstGeom>
        </p:spPr>
      </p:pic>
      <p:sp>
        <p:nvSpPr>
          <p:cNvPr id="17" name="Pladsholder logo">
            <a:extLst>
              <a:ext uri="{FF2B5EF4-FFF2-40B4-BE49-F238E27FC236}">
                <a16:creationId xmlns:a16="http://schemas.microsoft.com/office/drawing/2014/main" id="{1D226F10-EEE2-46ED-ABE6-245B9CEAEC6D}"/>
              </a:ext>
            </a:extLst>
          </p:cNvPr>
          <p:cNvSpPr>
            <a:spLocks noGrp="1"/>
          </p:cNvSpPr>
          <p:nvPr>
            <p:ph type="body" sz="quarter" idx="22" hasCustomPrompt="1"/>
          </p:nvPr>
        </p:nvSpPr>
        <p:spPr>
          <a:xfrm>
            <a:off x="655670" y="6378872"/>
            <a:ext cx="223200" cy="201600"/>
          </a:xfrm>
          <a:blipFill>
            <a:blip r:embed="rId6"/>
            <a:stretch>
              <a:fillRect/>
            </a:stretch>
          </a:blipFill>
        </p:spPr>
        <p:txBody>
          <a:bodyPr/>
          <a:lstStyle>
            <a:lvl1pPr>
              <a:defRPr sz="100" b="0">
                <a:solidFill>
                  <a:schemeClr val="bg1"/>
                </a:solidFill>
              </a:defRPr>
            </a:lvl1pPr>
          </a:lstStyle>
          <a:p>
            <a:pPr lvl="0"/>
            <a:r>
              <a:rPr lang="en-GB" dirty="0"/>
              <a:t>.</a:t>
            </a:r>
          </a:p>
        </p:txBody>
      </p:sp>
    </p:spTree>
    <p:extLst>
      <p:ext uri="{BB962C8B-B14F-4D97-AF65-F5344CB8AC3E}">
        <p14:creationId xmlns:p14="http://schemas.microsoft.com/office/powerpoint/2010/main" val="1107423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og indhold I">
    <p:spTree>
      <p:nvGrpSpPr>
        <p:cNvPr id="1" name=""/>
        <p:cNvGrpSpPr/>
        <p:nvPr/>
      </p:nvGrpSpPr>
      <p:grpSpPr>
        <a:xfrm>
          <a:off x="0" y="0"/>
          <a:ext cx="0" cy="0"/>
          <a:chOff x="0" y="0"/>
          <a:chExt cx="0" cy="0"/>
        </a:xfrm>
      </p:grpSpPr>
      <p:sp>
        <p:nvSpPr>
          <p:cNvPr id="11" name="Rektangel baggrund"/>
          <p:cNvSpPr/>
          <p:nvPr userDrawn="1"/>
        </p:nvSpPr>
        <p:spPr>
          <a:xfrm>
            <a:off x="4054944" y="0"/>
            <a:ext cx="813388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hasCustomPrompt="1"/>
          </p:nvPr>
        </p:nvSpPr>
        <p:spPr>
          <a:xfrm>
            <a:off x="651600" y="311151"/>
            <a:ext cx="3141468" cy="5770562"/>
          </a:xfrm>
        </p:spPr>
        <p:txBody>
          <a:bodyPr/>
          <a:lstStyle>
            <a:lvl1pPr>
              <a:lnSpc>
                <a:spcPct val="92000"/>
              </a:lnSpc>
              <a:defRPr sz="1800" baseline="0">
                <a:solidFill>
                  <a:schemeClr val="tx1"/>
                </a:solidFill>
              </a:defRPr>
            </a:lvl1pPr>
            <a:lvl2pPr marL="0" indent="0">
              <a:lnSpc>
                <a:spcPct val="92000"/>
              </a:lnSpc>
              <a:buFont typeface="Arial" panose="020B0604020202020204" pitchFamily="34" charset="0"/>
              <a:buChar char="​"/>
              <a:defRPr sz="1800">
                <a:solidFill>
                  <a:schemeClr val="accent1"/>
                </a:solidFill>
              </a:defRPr>
            </a:lvl2pPr>
            <a:lvl3pPr marL="216000" indent="-216000">
              <a:buFont typeface="Arial" panose="020B0604020202020204" pitchFamily="34" charset="0"/>
              <a:buChar char="•"/>
              <a:defRPr/>
            </a:lvl3pPr>
            <a:lvl4pPr marL="432000">
              <a:defRPr/>
            </a:lvl4pPr>
            <a:lvl5pPr marL="648000">
              <a:defRPr/>
            </a:lvl5pPr>
            <a:lvl6pPr marL="648000">
              <a:defRPr/>
            </a:lvl6pPr>
            <a:lvl7pPr marL="648000">
              <a:defRPr/>
            </a:lvl7pPr>
            <a:lvl8pPr marL="648000">
              <a:defRPr/>
            </a:lvl8pPr>
            <a:lvl9pPr marL="648000">
              <a:defRPr/>
            </a:lvl9pPr>
          </a:lstStyle>
          <a:p>
            <a:pPr lvl="0"/>
            <a:r>
              <a:rPr lang="da-DK" dirty="0"/>
              <a:t>Klik for at tilføje tekst - Grøn tekst får du ved at bruge TAB-knappen</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9" name="Pladsholder til indhold 2"/>
          <p:cNvSpPr>
            <a:spLocks noGrp="1"/>
          </p:cNvSpPr>
          <p:nvPr>
            <p:ph sz="quarter" idx="14" hasCustomPrompt="1"/>
          </p:nvPr>
        </p:nvSpPr>
        <p:spPr>
          <a:xfrm>
            <a:off x="4704230" y="1195389"/>
            <a:ext cx="6833720" cy="4886325"/>
          </a:xfrm>
          <a:noFill/>
        </p:spPr>
        <p:txBody>
          <a:bodyPr lIns="0" tIns="0"/>
          <a:lstStyle>
            <a:lvl1pPr>
              <a:lnSpc>
                <a:spcPct val="92000"/>
              </a:lnSpc>
              <a:defRPr sz="1800"/>
            </a:lvl1pPr>
            <a:lvl2pPr>
              <a:lnSpc>
                <a:spcPct val="92000"/>
              </a:lnSpc>
              <a:defRPr sz="1800"/>
            </a:lvl2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12" name="Gruppe 11"/>
          <p:cNvGrpSpPr/>
          <p:nvPr userDrawn="1"/>
        </p:nvGrpSpPr>
        <p:grpSpPr>
          <a:xfrm>
            <a:off x="-2405743" y="311151"/>
            <a:ext cx="2405743" cy="2052668"/>
            <a:chOff x="-2405743" y="1655465"/>
            <a:chExt cx="2405743" cy="2052668"/>
          </a:xfrm>
        </p:grpSpPr>
        <p:pic>
          <p:nvPicPr>
            <p:cNvPr id="17" name="Billede 16"/>
            <p:cNvPicPr>
              <a:picLocks noChangeAspect="1"/>
            </p:cNvPicPr>
            <p:nvPr userDrawn="1"/>
          </p:nvPicPr>
          <p:blipFill>
            <a:blip r:embed="rId2"/>
            <a:stretch>
              <a:fillRect/>
            </a:stretch>
          </p:blipFill>
          <p:spPr>
            <a:xfrm>
              <a:off x="-1060701" y="3506948"/>
              <a:ext cx="920576" cy="201185"/>
            </a:xfrm>
            <a:prstGeom prst="rect">
              <a:avLst/>
            </a:prstGeom>
          </p:spPr>
        </p:pic>
        <p:sp>
          <p:nvSpPr>
            <p:cNvPr id="18"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sort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Tekst grøn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A5F756CA-5E4E-4433-8116-279810FDCEA7}" type="datetime2">
              <a:rPr lang="da-DK" smtClean="0"/>
              <a:t>24. februar 2025</a:t>
            </a:fld>
            <a:endParaRPr lang="da-DK" dirty="0"/>
          </a:p>
        </p:txBody>
      </p:sp>
      <p:pic>
        <p:nvPicPr>
          <p:cNvPr id="6" name="Picture 5">
            <a:extLst>
              <a:ext uri="{FF2B5EF4-FFF2-40B4-BE49-F238E27FC236}">
                <a16:creationId xmlns:a16="http://schemas.microsoft.com/office/drawing/2014/main" id="{352E7EFB-3D15-42E3-B98F-B53E047A4E0E}"/>
              </a:ext>
            </a:extLst>
          </p:cNvPr>
          <p:cNvPicPr>
            <a:picLocks noChangeAspect="1"/>
          </p:cNvPicPr>
          <p:nvPr userDrawn="1"/>
        </p:nvPicPr>
        <p:blipFill>
          <a:blip r:embed="rId3"/>
          <a:stretch>
            <a:fillRect/>
          </a:stretch>
        </p:blipFill>
        <p:spPr>
          <a:xfrm>
            <a:off x="-1521749" y="5825228"/>
            <a:ext cx="1377668" cy="1032772"/>
          </a:xfrm>
          <a:prstGeom prst="rect">
            <a:avLst/>
          </a:prstGeom>
        </p:spPr>
      </p:pic>
    </p:spTree>
    <p:extLst>
      <p:ext uri="{BB962C8B-B14F-4D97-AF65-F5344CB8AC3E}">
        <p14:creationId xmlns:p14="http://schemas.microsoft.com/office/powerpoint/2010/main" val="11415514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og indhold II">
    <p:spTree>
      <p:nvGrpSpPr>
        <p:cNvPr id="1" name=""/>
        <p:cNvGrpSpPr/>
        <p:nvPr/>
      </p:nvGrpSpPr>
      <p:grpSpPr>
        <a:xfrm>
          <a:off x="0" y="0"/>
          <a:ext cx="0" cy="0"/>
          <a:chOff x="0" y="0"/>
          <a:chExt cx="0" cy="0"/>
        </a:xfrm>
      </p:grpSpPr>
      <p:sp>
        <p:nvSpPr>
          <p:cNvPr id="11" name="Rektangel baggrund"/>
          <p:cNvSpPr/>
          <p:nvPr userDrawn="1"/>
        </p:nvSpPr>
        <p:spPr>
          <a:xfrm>
            <a:off x="0" y="0"/>
            <a:ext cx="1218882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hasCustomPrompt="1"/>
          </p:nvPr>
        </p:nvSpPr>
        <p:spPr>
          <a:xfrm>
            <a:off x="651600" y="311151"/>
            <a:ext cx="3136418" cy="5770562"/>
          </a:xfrm>
        </p:spPr>
        <p:txBody>
          <a:bodyPr/>
          <a:lstStyle>
            <a:lvl1pPr>
              <a:lnSpc>
                <a:spcPct val="92000"/>
              </a:lnSpc>
              <a:defRPr sz="1800">
                <a:solidFill>
                  <a:schemeClr val="tx1"/>
                </a:solidFill>
              </a:defRPr>
            </a:lvl1pPr>
            <a:lvl2pPr marL="0" indent="0">
              <a:lnSpc>
                <a:spcPct val="92000"/>
              </a:lnSpc>
              <a:buFont typeface="Arial" panose="020B0604020202020204" pitchFamily="34" charset="0"/>
              <a:buChar char="​"/>
              <a:defRPr sz="1800">
                <a:solidFill>
                  <a:schemeClr val="accent1"/>
                </a:solidFill>
              </a:defRPr>
            </a:lvl2pPr>
            <a:lvl3pPr marL="288000" indent="-216000">
              <a:buFont typeface="Arial" panose="020B0604020202020204" pitchFamily="34" charset="0"/>
              <a:buChar char="•"/>
              <a:defRPr/>
            </a:lvl3pPr>
            <a:lvl4pPr marL="432000">
              <a:defRPr/>
            </a:lvl4pPr>
            <a:lvl5pPr marL="648000">
              <a:defRPr/>
            </a:lvl5pPr>
            <a:lvl6pPr marL="648000">
              <a:defRPr/>
            </a:lvl6pPr>
            <a:lvl7pPr marL="648000">
              <a:defRPr/>
            </a:lvl7pPr>
            <a:lvl8pPr marL="648000">
              <a:defRPr/>
            </a:lvl8pPr>
            <a:lvl9pPr marL="648000">
              <a:defRPr/>
            </a:lvl9pPr>
          </a:lstStyle>
          <a:p>
            <a:pPr lvl="0"/>
            <a:r>
              <a:rPr lang="da-DK" dirty="0"/>
              <a:t>Klik for at tilføje tekst - Grøn tekst får du ved at bruge TAB-knappen</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a:p>
            <a:pPr lvl="4"/>
            <a:endParaRPr lang="da-DK" dirty="0"/>
          </a:p>
        </p:txBody>
      </p:sp>
      <p:sp>
        <p:nvSpPr>
          <p:cNvPr id="9" name="Pladsholder til indhold 2"/>
          <p:cNvSpPr>
            <a:spLocks noGrp="1"/>
          </p:cNvSpPr>
          <p:nvPr>
            <p:ph sz="quarter" idx="14" hasCustomPrompt="1"/>
          </p:nvPr>
        </p:nvSpPr>
        <p:spPr>
          <a:xfrm>
            <a:off x="4705200" y="1195389"/>
            <a:ext cx="6832800" cy="4886325"/>
          </a:xfrm>
          <a:noFill/>
        </p:spPr>
        <p:txBody>
          <a:bodyPr lIns="0" tIns="0"/>
          <a:lstStyle>
            <a:lvl1pPr>
              <a:lnSpc>
                <a:spcPct val="92000"/>
              </a:lnSpc>
              <a:defRPr sz="1800"/>
            </a:lvl1pPr>
            <a:lvl2pPr>
              <a:lnSpc>
                <a:spcPct val="92000"/>
              </a:lnSpc>
              <a:defRPr sz="1800"/>
            </a:lvl2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14" name="Gruppe 13"/>
          <p:cNvGrpSpPr/>
          <p:nvPr userDrawn="1"/>
        </p:nvGrpSpPr>
        <p:grpSpPr>
          <a:xfrm>
            <a:off x="-2405743" y="311151"/>
            <a:ext cx="2405743" cy="2052668"/>
            <a:chOff x="-2405743" y="1655465"/>
            <a:chExt cx="2405743" cy="2052668"/>
          </a:xfrm>
        </p:grpSpPr>
        <p:pic>
          <p:nvPicPr>
            <p:cNvPr id="15" name="Billede 14"/>
            <p:cNvPicPr>
              <a:picLocks noChangeAspect="1"/>
            </p:cNvPicPr>
            <p:nvPr userDrawn="1"/>
          </p:nvPicPr>
          <p:blipFill>
            <a:blip r:embed="rId2"/>
            <a:stretch>
              <a:fillRect/>
            </a:stretch>
          </p:blipFill>
          <p:spPr>
            <a:xfrm>
              <a:off x="-1060701" y="3506948"/>
              <a:ext cx="920576" cy="201185"/>
            </a:xfrm>
            <a:prstGeom prst="rect">
              <a:avLst/>
            </a:prstGeom>
          </p:spPr>
        </p:pic>
        <p:sp>
          <p:nvSpPr>
            <p:cNvPr id="16"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sort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Tekst grøn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2A51FC5C-3C3B-4DAB-A1D1-637F572A9DFE}" type="datetime2">
              <a:rPr lang="da-DK" smtClean="0"/>
              <a:t>24. februar 2025</a:t>
            </a:fld>
            <a:endParaRPr lang="da-DK" dirty="0"/>
          </a:p>
        </p:txBody>
      </p:sp>
      <p:pic>
        <p:nvPicPr>
          <p:cNvPr id="6" name="Picture 5">
            <a:extLst>
              <a:ext uri="{FF2B5EF4-FFF2-40B4-BE49-F238E27FC236}">
                <a16:creationId xmlns:a16="http://schemas.microsoft.com/office/drawing/2014/main" id="{8A199D9C-0F5F-48B6-9DF0-C24925AB1EB3}"/>
              </a:ext>
            </a:extLst>
          </p:cNvPr>
          <p:cNvPicPr>
            <a:picLocks noChangeAspect="1"/>
          </p:cNvPicPr>
          <p:nvPr userDrawn="1"/>
        </p:nvPicPr>
        <p:blipFill>
          <a:blip r:embed="rId3"/>
          <a:stretch>
            <a:fillRect/>
          </a:stretch>
        </p:blipFill>
        <p:spPr>
          <a:xfrm>
            <a:off x="-1524229" y="5824566"/>
            <a:ext cx="1380147" cy="1033434"/>
          </a:xfrm>
          <a:prstGeom prst="rect">
            <a:avLst/>
          </a:prstGeom>
        </p:spPr>
      </p:pic>
      <p:pic>
        <p:nvPicPr>
          <p:cNvPr id="13" name="Graphic 12">
            <a:extLst>
              <a:ext uri="{FF2B5EF4-FFF2-40B4-BE49-F238E27FC236}">
                <a16:creationId xmlns:a16="http://schemas.microsoft.com/office/drawing/2014/main" id="{2E4FE88A-4BBC-4FC8-A1E4-B20B5E06755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641841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og indhold III">
    <p:spTree>
      <p:nvGrpSpPr>
        <p:cNvPr id="1" name=""/>
        <p:cNvGrpSpPr/>
        <p:nvPr/>
      </p:nvGrpSpPr>
      <p:grpSpPr>
        <a:xfrm>
          <a:off x="0" y="0"/>
          <a:ext cx="0" cy="0"/>
          <a:chOff x="0" y="0"/>
          <a:chExt cx="0" cy="0"/>
        </a:xfrm>
      </p:grpSpPr>
      <p:sp>
        <p:nvSpPr>
          <p:cNvPr id="11"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p:nvPr>
        </p:nvSpPr>
        <p:spPr>
          <a:xfrm>
            <a:off x="651600" y="311151"/>
            <a:ext cx="3141468" cy="5770562"/>
          </a:xfrm>
        </p:spPr>
        <p:txBody>
          <a:bodyPr/>
          <a:lstStyle>
            <a:lvl1pPr>
              <a:lnSpc>
                <a:spcPct val="92000"/>
              </a:lnSpc>
              <a:defRPr sz="1800">
                <a:solidFill>
                  <a:schemeClr val="bg1"/>
                </a:solidFill>
              </a:defRPr>
            </a:lvl1pPr>
            <a:lvl2pPr marL="216000" indent="-216000">
              <a:lnSpc>
                <a:spcPct val="92000"/>
              </a:lnSpc>
              <a:buFont typeface="Arial" panose="020B0604020202020204" pitchFamily="34" charset="0"/>
              <a:buChar char="•"/>
              <a:defRPr sz="1800">
                <a:solidFill>
                  <a:schemeClr val="bg1"/>
                </a:solidFill>
              </a:defRPr>
            </a:lvl2pPr>
            <a:lvl3pPr marL="216000" indent="-216000">
              <a:buFont typeface="Arial" panose="020B0604020202020204" pitchFamily="34" charset="0"/>
              <a:buChar char="•"/>
              <a:defRPr>
                <a:solidFill>
                  <a:schemeClr val="bg1"/>
                </a:solidFill>
              </a:defRPr>
            </a:lvl3pPr>
            <a:lvl4pPr marL="432000">
              <a:defRPr>
                <a:solidFill>
                  <a:schemeClr val="bg1"/>
                </a:solidFill>
              </a:defRPr>
            </a:lvl4pPr>
            <a:lvl5pPr marL="648000">
              <a:defRPr>
                <a:solidFill>
                  <a:schemeClr val="bg1"/>
                </a:solidFill>
              </a:defRPr>
            </a:lvl5pPr>
            <a:lvl6pPr marL="648000">
              <a:defRPr>
                <a:solidFill>
                  <a:schemeClr val="bg1"/>
                </a:solidFill>
              </a:defRPr>
            </a:lvl6pPr>
            <a:lvl7pPr marL="648000">
              <a:defRPr>
                <a:solidFill>
                  <a:schemeClr val="bg1"/>
                </a:solidFill>
              </a:defRPr>
            </a:lvl7pPr>
            <a:lvl8pPr marL="648000">
              <a:defRPr>
                <a:solidFill>
                  <a:schemeClr val="bg1"/>
                </a:solidFill>
              </a:defRPr>
            </a:lvl8pPr>
            <a:lvl9pPr marL="648000">
              <a:defRPr>
                <a:solidFill>
                  <a:schemeClr val="bg1"/>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4705200" y="1195389"/>
            <a:ext cx="6832800" cy="4886325"/>
          </a:xfrm>
          <a:noFill/>
        </p:spPr>
        <p:txBody>
          <a:bodyPr lIns="0" tIns="0"/>
          <a:lstStyle>
            <a:lvl1pPr>
              <a:lnSpc>
                <a:spcPct val="92000"/>
              </a:lnSpc>
              <a:defRPr sz="1800">
                <a:solidFill>
                  <a:schemeClr val="bg1"/>
                </a:solidFill>
              </a:defRPr>
            </a:lvl1pPr>
            <a:lvl2pPr>
              <a:lnSpc>
                <a:spcPct val="92000"/>
              </a:lnSpc>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grpSp>
        <p:nvGrpSpPr>
          <p:cNvPr id="13" name="Gruppe 12"/>
          <p:cNvGrpSpPr/>
          <p:nvPr userDrawn="1"/>
        </p:nvGrpSpPr>
        <p:grpSpPr>
          <a:xfrm>
            <a:off x="-2405743" y="311151"/>
            <a:ext cx="2405743" cy="2052668"/>
            <a:chOff x="-2405743" y="1655465"/>
            <a:chExt cx="2405743" cy="2052668"/>
          </a:xfrm>
        </p:grpSpPr>
        <p:pic>
          <p:nvPicPr>
            <p:cNvPr id="14" name="Billede 13"/>
            <p:cNvPicPr>
              <a:picLocks noChangeAspect="1"/>
            </p:cNvPicPr>
            <p:nvPr userDrawn="1"/>
          </p:nvPicPr>
          <p:blipFill>
            <a:blip r:embed="rId2"/>
            <a:stretch>
              <a:fillRect/>
            </a:stretch>
          </p:blipFill>
          <p:spPr>
            <a:xfrm>
              <a:off x="-1060701" y="3506948"/>
              <a:ext cx="920576" cy="201185"/>
            </a:xfrm>
            <a:prstGeom prst="rect">
              <a:avLst/>
            </a:prstGeom>
          </p:spPr>
        </p:pic>
        <p:sp>
          <p:nvSpPr>
            <p:cNvPr id="19"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hvid</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indryk</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F5D50144-6911-468F-8E2F-EA5AADBC5A20}" type="datetime2">
              <a:rPr lang="da-DK" smtClean="0"/>
              <a:t>24. februar 2025</a:t>
            </a:fld>
            <a:endParaRPr lang="da-DK" dirty="0"/>
          </a:p>
        </p:txBody>
      </p:sp>
      <p:pic>
        <p:nvPicPr>
          <p:cNvPr id="6" name="Picture 5">
            <a:extLst>
              <a:ext uri="{FF2B5EF4-FFF2-40B4-BE49-F238E27FC236}">
                <a16:creationId xmlns:a16="http://schemas.microsoft.com/office/drawing/2014/main" id="{A17E118B-191F-4DCA-A076-C47876DB5979}"/>
              </a:ext>
            </a:extLst>
          </p:cNvPr>
          <p:cNvPicPr>
            <a:picLocks noChangeAspect="1"/>
          </p:cNvPicPr>
          <p:nvPr userDrawn="1"/>
        </p:nvPicPr>
        <p:blipFill>
          <a:blip r:embed="rId3"/>
          <a:stretch>
            <a:fillRect/>
          </a:stretch>
        </p:blipFill>
        <p:spPr>
          <a:xfrm>
            <a:off x="-1521750" y="5824030"/>
            <a:ext cx="1377668" cy="1033969"/>
          </a:xfrm>
          <a:prstGeom prst="rect">
            <a:avLst/>
          </a:prstGeom>
        </p:spPr>
      </p:pic>
      <p:pic>
        <p:nvPicPr>
          <p:cNvPr id="15" name="Graphic 14">
            <a:extLst>
              <a:ext uri="{FF2B5EF4-FFF2-40B4-BE49-F238E27FC236}">
                <a16:creationId xmlns:a16="http://schemas.microsoft.com/office/drawing/2014/main" id="{207D924F-8A1F-4AE0-B2F8-7775DD4A1EA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6994934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og indhold IIII">
    <p:spTree>
      <p:nvGrpSpPr>
        <p:cNvPr id="1" name=""/>
        <p:cNvGrpSpPr/>
        <p:nvPr/>
      </p:nvGrpSpPr>
      <p:grpSpPr>
        <a:xfrm>
          <a:off x="0" y="0"/>
          <a:ext cx="0" cy="0"/>
          <a:chOff x="0" y="0"/>
          <a:chExt cx="0" cy="0"/>
        </a:xfrm>
      </p:grpSpPr>
      <p:sp>
        <p:nvSpPr>
          <p:cNvPr id="7" name="Pladsholder til tekst 1"/>
          <p:cNvSpPr>
            <a:spLocks noGrp="1"/>
          </p:cNvSpPr>
          <p:nvPr>
            <p:ph type="body" sz="quarter" idx="13"/>
          </p:nvPr>
        </p:nvSpPr>
        <p:spPr>
          <a:xfrm>
            <a:off x="649289" y="311151"/>
            <a:ext cx="4293296" cy="5770562"/>
          </a:xfrm>
        </p:spPr>
        <p:txBody>
          <a:bodyPr/>
          <a:lstStyle>
            <a:lvl1pPr>
              <a:lnSpc>
                <a:spcPct val="88000"/>
              </a:lnSpc>
              <a:defRPr sz="3200">
                <a:solidFill>
                  <a:schemeClr val="accent1"/>
                </a:solidFill>
              </a:defRPr>
            </a:lvl1pPr>
            <a:lvl2pPr marL="0" indent="0">
              <a:lnSpc>
                <a:spcPct val="94000"/>
              </a:lnSpc>
              <a:buFont typeface="Arial" panose="020B0604020202020204" pitchFamily="34" charset="0"/>
              <a:buChar char="​"/>
              <a:defRPr sz="1500">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5806678" y="311151"/>
            <a:ext cx="5731271" cy="5770563"/>
          </a:xfrm>
          <a:noFill/>
        </p:spPr>
        <p:txBody>
          <a:bodyPr lIns="0" tIns="0"/>
          <a:lstStyle>
            <a:lvl1pPr>
              <a:defRPr/>
            </a:lvl1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79DD2C06-35FA-4895-B65F-F3B557D4E33D}" type="datetime2">
              <a:rPr lang="da-DK" smtClean="0"/>
              <a:t>24. februar 2025</a:t>
            </a:fld>
            <a:endParaRPr lang="da-DK" dirty="0"/>
          </a:p>
        </p:txBody>
      </p:sp>
      <p:pic>
        <p:nvPicPr>
          <p:cNvPr id="6" name="Picture 5">
            <a:extLst>
              <a:ext uri="{FF2B5EF4-FFF2-40B4-BE49-F238E27FC236}">
                <a16:creationId xmlns:a16="http://schemas.microsoft.com/office/drawing/2014/main" id="{4C920EAB-35B4-4696-A32D-92CCC346C6DD}"/>
              </a:ext>
            </a:extLst>
          </p:cNvPr>
          <p:cNvPicPr>
            <a:picLocks noChangeAspect="1"/>
          </p:cNvPicPr>
          <p:nvPr userDrawn="1"/>
        </p:nvPicPr>
        <p:blipFill>
          <a:blip r:embed="rId2"/>
          <a:stretch>
            <a:fillRect/>
          </a:stretch>
        </p:blipFill>
        <p:spPr>
          <a:xfrm>
            <a:off x="-1521749" y="0"/>
            <a:ext cx="1377668" cy="1033251"/>
          </a:xfrm>
          <a:prstGeom prst="rect">
            <a:avLst/>
          </a:prstGeom>
        </p:spPr>
      </p:pic>
    </p:spTree>
    <p:extLst>
      <p:ext uri="{BB962C8B-B14F-4D97-AF65-F5344CB8AC3E}">
        <p14:creationId xmlns:p14="http://schemas.microsoft.com/office/powerpoint/2010/main" val="2791498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endParaRPr lang="da-DK" dirty="0"/>
          </a:p>
        </p:txBody>
      </p:sp>
      <p:sp>
        <p:nvSpPr>
          <p:cNvPr id="4" name="Pladsholder til sidefod 3"/>
          <p:cNvSpPr>
            <a:spLocks noGrp="1"/>
          </p:cNvSpPr>
          <p:nvPr>
            <p:ph type="ftr" sz="quarter" idx="11"/>
          </p:nvPr>
        </p:nvSpPr>
        <p:spPr/>
        <p:txBody>
          <a:bodyPr/>
          <a:lstStyle/>
          <a:p>
            <a:r>
              <a:rPr lang="da-DK"/>
              <a:t>/ Styrelsen for Grøn Arealomlægning og Vandmiljø</a:t>
            </a:r>
            <a:endParaRPr lang="da-DK" dirty="0"/>
          </a:p>
        </p:txBody>
      </p:sp>
      <p:sp>
        <p:nvSpPr>
          <p:cNvPr id="5" name="Pladsholder til diasnummer 4"/>
          <p:cNvSpPr>
            <a:spLocks noGrp="1"/>
          </p:cNvSpPr>
          <p:nvPr>
            <p:ph type="sldNum" sz="quarter" idx="12"/>
          </p:nvPr>
        </p:nvSpPr>
        <p:spPr/>
        <p:txBody>
          <a:bodyPr/>
          <a:lstStyle/>
          <a:p>
            <a:fld id="{667EC89C-17A0-4E64-A6D2-B825673CEEDF}" type="slidenum">
              <a:rPr lang="da-DK" smtClean="0"/>
              <a:t>‹nr.›</a:t>
            </a:fld>
            <a:endParaRPr lang="da-DK" dirty="0"/>
          </a:p>
        </p:txBody>
      </p:sp>
      <p:sp>
        <p:nvSpPr>
          <p:cNvPr id="6" name="Pladsholder til dato 3" hidden="1">
            <a:extLst>
              <a:ext uri="{FF2B5EF4-FFF2-40B4-BE49-F238E27FC236}">
                <a16:creationId xmlns:a16="http://schemas.microsoft.com/office/drawing/2014/main" id="{7387C4E4-348E-4A05-AB2B-AE486614247D}"/>
              </a:ext>
            </a:extLst>
          </p:cNvPr>
          <p:cNvSpPr>
            <a:spLocks noGrp="1"/>
          </p:cNvSpPr>
          <p:nvPr>
            <p:ph type="dt" sz="half" idx="18"/>
          </p:nvPr>
        </p:nvSpPr>
        <p:spPr>
          <a:xfrm>
            <a:off x="0" y="6858000"/>
            <a:ext cx="0" cy="0"/>
          </a:xfrm>
        </p:spPr>
        <p:txBody>
          <a:bodyPr/>
          <a:lstStyle>
            <a:lvl1pPr>
              <a:defRPr sz="100">
                <a:noFill/>
              </a:defRPr>
            </a:lvl1pPr>
          </a:lstStyle>
          <a:p>
            <a:fld id="{11A530D1-8716-48E9-8130-F50C14F56F77}" type="datetime2">
              <a:rPr lang="da-DK" smtClean="0"/>
              <a:t>24. februar 2025</a:t>
            </a:fld>
            <a:endParaRPr lang="da-DK" dirty="0"/>
          </a:p>
        </p:txBody>
      </p:sp>
    </p:spTree>
    <p:extLst>
      <p:ext uri="{BB962C8B-B14F-4D97-AF65-F5344CB8AC3E}">
        <p14:creationId xmlns:p14="http://schemas.microsoft.com/office/powerpoint/2010/main" val="3740384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Pladsholder til sidefod 2"/>
          <p:cNvSpPr>
            <a:spLocks noGrp="1"/>
          </p:cNvSpPr>
          <p:nvPr>
            <p:ph type="ftr" sz="quarter" idx="11"/>
          </p:nvPr>
        </p:nvSpPr>
        <p:spPr/>
        <p:txBody>
          <a:bodyPr/>
          <a:lstStyle/>
          <a:p>
            <a:r>
              <a:rPr lang="da-DK"/>
              <a:t>/ Styrelsen for Grøn Arealomlægning og Vandmiljø</a:t>
            </a:r>
            <a:endParaRPr lang="da-DK" dirty="0"/>
          </a:p>
        </p:txBody>
      </p:sp>
      <p:sp>
        <p:nvSpPr>
          <p:cNvPr id="4" name="Pladsholder til diasnummer 3"/>
          <p:cNvSpPr>
            <a:spLocks noGrp="1"/>
          </p:cNvSpPr>
          <p:nvPr>
            <p:ph type="sldNum" sz="quarter" idx="12"/>
          </p:nvPr>
        </p:nvSpPr>
        <p:spPr/>
        <p:txBody>
          <a:bodyPr/>
          <a:lstStyle/>
          <a:p>
            <a:fld id="{667EC89C-17A0-4E64-A6D2-B825673CEEDF}" type="slidenum">
              <a:rPr lang="da-DK" smtClean="0"/>
              <a:t>‹nr.›</a:t>
            </a:fld>
            <a:endParaRPr lang="da-DK" dirty="0"/>
          </a:p>
        </p:txBody>
      </p:sp>
      <p:sp>
        <p:nvSpPr>
          <p:cNvPr id="5" name="Pladsholder til dato 3" hidden="1">
            <a:extLst>
              <a:ext uri="{FF2B5EF4-FFF2-40B4-BE49-F238E27FC236}">
                <a16:creationId xmlns:a16="http://schemas.microsoft.com/office/drawing/2014/main" id="{0C165B80-131C-47FA-A4CF-3EB1919AA868}"/>
              </a:ext>
            </a:extLst>
          </p:cNvPr>
          <p:cNvSpPr>
            <a:spLocks noGrp="1"/>
          </p:cNvSpPr>
          <p:nvPr>
            <p:ph type="dt" sz="half" idx="18"/>
          </p:nvPr>
        </p:nvSpPr>
        <p:spPr>
          <a:xfrm>
            <a:off x="0" y="6858000"/>
            <a:ext cx="0" cy="0"/>
          </a:xfrm>
        </p:spPr>
        <p:txBody>
          <a:bodyPr/>
          <a:lstStyle>
            <a:lvl1pPr>
              <a:defRPr sz="100">
                <a:noFill/>
              </a:defRPr>
            </a:lvl1pPr>
          </a:lstStyle>
          <a:p>
            <a:fld id="{D8652DA3-80D6-483D-9046-65559E7559C0}" type="datetime2">
              <a:rPr lang="da-DK" smtClean="0"/>
              <a:t>24. februar 2025</a:t>
            </a:fld>
            <a:endParaRPr lang="da-DK" dirty="0"/>
          </a:p>
        </p:txBody>
      </p:sp>
    </p:spTree>
    <p:extLst>
      <p:ext uri="{BB962C8B-B14F-4D97-AF65-F5344CB8AC3E}">
        <p14:creationId xmlns:p14="http://schemas.microsoft.com/office/powerpoint/2010/main" val="2318619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Titeldias I">
    <p:spTree>
      <p:nvGrpSpPr>
        <p:cNvPr id="1" name=""/>
        <p:cNvGrpSpPr/>
        <p:nvPr/>
      </p:nvGrpSpPr>
      <p:grpSpPr>
        <a:xfrm>
          <a:off x="0" y="0"/>
          <a:ext cx="0" cy="0"/>
          <a:chOff x="0" y="0"/>
          <a:chExt cx="0" cy="0"/>
        </a:xfrm>
      </p:grpSpPr>
      <p:sp>
        <p:nvSpPr>
          <p:cNvPr id="14"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11" name="Pladsholder til tekst 1"/>
          <p:cNvSpPr>
            <a:spLocks noGrp="1"/>
          </p:cNvSpPr>
          <p:nvPr>
            <p:ph type="body" sz="quarter" idx="10"/>
          </p:nvPr>
        </p:nvSpPr>
        <p:spPr>
          <a:xfrm>
            <a:off x="651600" y="2348880"/>
            <a:ext cx="8755200" cy="2096840"/>
          </a:xfrm>
        </p:spPr>
        <p:txBody>
          <a:bodyPr anchor="ctr" anchorCtr="0">
            <a:normAutofit/>
          </a:bodyPr>
          <a:lstStyle>
            <a:lvl1pPr algn="r">
              <a:lnSpc>
                <a:spcPct val="100000"/>
              </a:lnSpc>
              <a:defRPr lang="da-DK" sz="6600" b="1" kern="1200" dirty="0" smtClean="0">
                <a:solidFill>
                  <a:schemeClr val="bg1"/>
                </a:solidFill>
                <a:latin typeface="+mj-lt"/>
                <a:ea typeface="+mj-ea"/>
                <a:cs typeface="+mj-cs"/>
              </a:defRPr>
            </a:lvl1pPr>
          </a:lstStyle>
          <a:p>
            <a:pPr lvl="0"/>
            <a:r>
              <a:rPr lang="da-DK"/>
              <a:t>Rediger teksttypografien i masteren</a:t>
            </a:r>
          </a:p>
        </p:txBody>
      </p:sp>
      <p:sp>
        <p:nvSpPr>
          <p:cNvPr id="16" name="Pladsholder til tekst 2"/>
          <p:cNvSpPr>
            <a:spLocks noGrp="1"/>
          </p:cNvSpPr>
          <p:nvPr>
            <p:ph type="body" sz="quarter" idx="11" hasCustomPrompt="1"/>
          </p:nvPr>
        </p:nvSpPr>
        <p:spPr>
          <a:xfrm>
            <a:off x="9578152" y="5229200"/>
            <a:ext cx="2250673" cy="544232"/>
          </a:xfrm>
        </p:spPr>
        <p:txBody>
          <a:bodyPr anchor="b" anchorCtr="0"/>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Sted/event</a:t>
            </a:r>
          </a:p>
        </p:txBody>
      </p:sp>
      <p:sp>
        <p:nvSpPr>
          <p:cNvPr id="18" name="Pladsholder til tekst 4"/>
          <p:cNvSpPr>
            <a:spLocks noGrp="1"/>
          </p:cNvSpPr>
          <p:nvPr>
            <p:ph type="body" sz="quarter" idx="13" hasCustomPrompt="1"/>
          </p:nvPr>
        </p:nvSpPr>
        <p:spPr>
          <a:xfrm>
            <a:off x="9578152" y="5961288"/>
            <a:ext cx="2250673" cy="199980"/>
          </a:xfrm>
        </p:spPr>
        <p:txBody>
          <a:bodyPr/>
          <a:lstStyle>
            <a:lvl1pPr>
              <a:defRPr lang="da-DK" sz="1200" b="0" kern="1200" baseline="0" dirty="0" smtClean="0">
                <a:solidFill>
                  <a:schemeClr val="bg1"/>
                </a:solidFill>
                <a:latin typeface="+mn-lt"/>
                <a:ea typeface="+mn-ea"/>
                <a:cs typeface="+mn-cs"/>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da-DK" dirty="0"/>
              <a:t>Klik og indsæt Navn</a:t>
            </a:r>
          </a:p>
        </p:txBody>
      </p:sp>
      <p:sp>
        <p:nvSpPr>
          <p:cNvPr id="22" name="Pladsholder til dato 21"/>
          <p:cNvSpPr>
            <a:spLocks noGrp="1"/>
          </p:cNvSpPr>
          <p:nvPr>
            <p:ph type="dt" sz="half" idx="14"/>
          </p:nvPr>
        </p:nvSpPr>
        <p:spPr>
          <a:xfrm>
            <a:off x="9580274" y="5780918"/>
            <a:ext cx="2248825" cy="201600"/>
          </a:xfrm>
        </p:spPr>
        <p:txBody>
          <a:bodyPr lIns="0" tIns="0" rIns="0" bIns="0" anchor="t" anchorCtr="0"/>
          <a:lstStyle>
            <a:lvl1pPr marL="171450" indent="-171450">
              <a:defRPr lang="da-DK" sz="1200" b="0" kern="1200" baseline="0" smtClean="0">
                <a:solidFill>
                  <a:schemeClr val="bg1"/>
                </a:solidFill>
                <a:latin typeface="+mn-lt"/>
                <a:ea typeface="+mn-ea"/>
                <a:cs typeface="+mn-cs"/>
              </a:defRPr>
            </a:lvl1pPr>
          </a:lstStyle>
          <a:p>
            <a:pPr marL="0" indent="0">
              <a:lnSpc>
                <a:spcPct val="93000"/>
              </a:lnSpc>
              <a:buFont typeface="Arial" panose="020B0604020202020204" pitchFamily="34" charset="0"/>
              <a:buChar char="​"/>
            </a:pPr>
            <a:fld id="{44B2A684-1C7F-46D5-B353-1C4C5C781F90}" type="datetime2">
              <a:rPr lang="da-DK" smtClean="0"/>
              <a:t>24. februar 2025</a:t>
            </a:fld>
            <a:endParaRPr lang="da-DK" dirty="0"/>
          </a:p>
        </p:txBody>
      </p:sp>
      <p:sp>
        <p:nvSpPr>
          <p:cNvPr id="9" name="AutoShape 4"/>
          <p:cNvSpPr>
            <a:spLocks/>
          </p:cNvSpPr>
          <p:nvPr userDrawn="1"/>
        </p:nvSpPr>
        <p:spPr bwMode="gray">
          <a:xfrm>
            <a:off x="12188825" y="16587"/>
            <a:ext cx="1754459" cy="1313180"/>
          </a:xfrm>
          <a:prstGeom prst="rect">
            <a:avLst/>
          </a:prstGeom>
          <a:noFill/>
          <a:ln w="12700" algn="ctr">
            <a:noFill/>
            <a:miter lim="800000"/>
            <a:headEnd/>
            <a:tailEnd/>
          </a:ln>
          <a:effectLst/>
        </p:spPr>
        <p:txBody>
          <a:bodyPr wrap="square" lIns="144000" tIns="0" rIns="0" bIns="0">
            <a:spAutoFit/>
          </a:bodyPr>
          <a:lstStyle/>
          <a:p>
            <a:pPr eaLnBrk="1" fontAlgn="auto" hangingPunct="1">
              <a:spcBef>
                <a:spcPts val="0"/>
              </a:spcBef>
              <a:spcAft>
                <a:spcPts val="600"/>
              </a:spcAft>
              <a:buFont typeface="+mj-lt"/>
              <a:buNone/>
              <a:defRPr/>
            </a:pPr>
            <a:r>
              <a:rPr lang="da-DK" sz="900" b="1" noProof="1">
                <a:solidFill>
                  <a:schemeClr val="bg1">
                    <a:lumMod val="50000"/>
                  </a:schemeClr>
                </a:solidFill>
                <a:latin typeface="+mn-lt"/>
                <a:cs typeface="Arial" charset="0"/>
              </a:rPr>
              <a:t>Gitter- og hjælpelinjer</a:t>
            </a:r>
          </a:p>
          <a:p>
            <a:pPr eaLnBrk="1" fontAlgn="auto" hangingPunct="1">
              <a:spcBef>
                <a:spcPts val="0"/>
              </a:spcBef>
              <a:spcAft>
                <a:spcPts val="240"/>
              </a:spcAft>
              <a:buFont typeface="+mj-lt"/>
              <a:buNone/>
              <a:defRPr/>
            </a:pPr>
            <a:r>
              <a:rPr lang="da-DK" sz="900" noProof="1">
                <a:solidFill>
                  <a:schemeClr val="bg1">
                    <a:lumMod val="50000"/>
                  </a:schemeClr>
                </a:solidFill>
                <a:latin typeface="+mn-lt"/>
                <a:cs typeface="Arial" charset="0"/>
              </a:rPr>
              <a:t>For at se gitter- og hjælpelinjer</a:t>
            </a:r>
          </a:p>
          <a:p>
            <a:pPr eaLnBrk="1" fontAlgn="auto" hangingPunct="1">
              <a:spcBef>
                <a:spcPts val="0"/>
              </a:spcBef>
              <a:spcAft>
                <a:spcPts val="240"/>
              </a:spcAft>
              <a:buFont typeface="+mj-lt"/>
              <a:buNone/>
              <a:defRPr/>
            </a:pPr>
            <a:r>
              <a:rPr lang="da-DK" sz="900" b="1" noProof="1">
                <a:solidFill>
                  <a:schemeClr val="bg1">
                    <a:lumMod val="50000"/>
                  </a:schemeClr>
                </a:solidFill>
                <a:cs typeface="Arial" charset="0"/>
              </a:rPr>
              <a:t>1.</a:t>
            </a:r>
            <a:r>
              <a:rPr lang="da-DK" sz="900" noProof="1">
                <a:solidFill>
                  <a:schemeClr val="bg1">
                    <a:lumMod val="50000"/>
                  </a:schemeClr>
                </a:solidFill>
                <a:cs typeface="Arial" charset="0"/>
              </a:rPr>
              <a:t> Klik på </a:t>
            </a:r>
            <a:r>
              <a:rPr lang="da-DK" sz="900" b="1" noProof="1">
                <a:solidFill>
                  <a:schemeClr val="bg1">
                    <a:lumMod val="50000"/>
                  </a:schemeClr>
                </a:solidFill>
                <a:cs typeface="Arial" charset="0"/>
              </a:rPr>
              <a:t>Vis</a:t>
            </a:r>
            <a:endParaRPr lang="da-DK" sz="900" noProof="1">
              <a:solidFill>
                <a:schemeClr val="bg1">
                  <a:lumMod val="50000"/>
                </a:schemeClr>
              </a:solidFill>
              <a:latin typeface="+mn-lt"/>
              <a:cs typeface="Arial" charset="0"/>
            </a:endParaRPr>
          </a:p>
          <a:p>
            <a:pPr eaLnBrk="1" fontAlgn="auto" hangingPunct="1">
              <a:spcBef>
                <a:spcPts val="0"/>
              </a:spcBef>
              <a:spcAft>
                <a:spcPts val="240"/>
              </a:spcAft>
              <a:buFont typeface="+mj-lt"/>
              <a:buNone/>
              <a:defRPr/>
            </a:pPr>
            <a:r>
              <a:rPr lang="da-DK" sz="900" b="1" noProof="1">
                <a:solidFill>
                  <a:schemeClr val="bg1">
                    <a:lumMod val="50000"/>
                  </a:schemeClr>
                </a:solidFill>
                <a:latin typeface="+mn-lt"/>
                <a:cs typeface="Arial" charset="0"/>
              </a:rPr>
              <a:t>2. </a:t>
            </a:r>
            <a:r>
              <a:rPr lang="da-DK" sz="900" noProof="1">
                <a:solidFill>
                  <a:schemeClr val="bg1">
                    <a:lumMod val="50000"/>
                  </a:schemeClr>
                </a:solidFill>
                <a:latin typeface="+mn-lt"/>
                <a:cs typeface="Arial" charset="0"/>
              </a:rPr>
              <a:t>Vælg </a:t>
            </a:r>
            <a:r>
              <a:rPr lang="da-DK" sz="900" b="1" noProof="1">
                <a:solidFill>
                  <a:schemeClr val="bg1">
                    <a:lumMod val="50000"/>
                  </a:schemeClr>
                </a:solidFill>
                <a:latin typeface="+mn-lt"/>
                <a:cs typeface="Arial" charset="0"/>
              </a:rPr>
              <a:t>Gitterlinjer</a:t>
            </a:r>
            <a:endParaRPr lang="da-DK" sz="900" noProof="1">
              <a:solidFill>
                <a:schemeClr val="bg1">
                  <a:lumMod val="50000"/>
                </a:schemeClr>
              </a:solidFill>
              <a:latin typeface="+mn-lt"/>
              <a:cs typeface="Arial" charset="0"/>
            </a:endParaRPr>
          </a:p>
          <a:p>
            <a:pPr eaLnBrk="1" hangingPunct="1">
              <a:spcBef>
                <a:spcPts val="0"/>
              </a:spcBef>
              <a:spcAft>
                <a:spcPts val="240"/>
              </a:spcAft>
              <a:buFont typeface="+mj-lt"/>
              <a:buNone/>
              <a:defRPr/>
            </a:pPr>
            <a:r>
              <a:rPr lang="da-DK" sz="900" noProof="1">
                <a:solidFill>
                  <a:schemeClr val="bg1">
                    <a:lumMod val="50000"/>
                  </a:schemeClr>
                </a:solidFill>
                <a:latin typeface="+mn-lt"/>
                <a:cs typeface="Arial" charset="0"/>
              </a:rPr>
              <a:t>og/eller </a:t>
            </a:r>
            <a:r>
              <a:rPr lang="da-DK" sz="900" b="1" noProof="1">
                <a:solidFill>
                  <a:schemeClr val="bg1">
                    <a:lumMod val="50000"/>
                  </a:schemeClr>
                </a:solidFill>
                <a:latin typeface="+mn-lt"/>
                <a:cs typeface="Arial" charset="0"/>
              </a:rPr>
              <a:t>Hjælpelinjer</a:t>
            </a:r>
          </a:p>
          <a:p>
            <a:pPr eaLnBrk="1" hangingPunct="1">
              <a:spcBef>
                <a:spcPts val="0"/>
              </a:spcBef>
              <a:spcAft>
                <a:spcPts val="240"/>
              </a:spcAft>
              <a:buFont typeface="+mj-lt"/>
              <a:buNone/>
              <a:defRPr/>
            </a:pPr>
            <a:endParaRPr lang="da-DK" sz="900" b="1" noProof="1">
              <a:solidFill>
                <a:schemeClr val="bg1">
                  <a:lumMod val="50000"/>
                </a:schemeClr>
              </a:solidFill>
              <a:cs typeface="Arial" panose="020B0604020202020204" pitchFamily="34" charset="0"/>
            </a:endParaRPr>
          </a:p>
          <a:p>
            <a:pPr eaLnBrk="1" hangingPunct="1">
              <a:spcBef>
                <a:spcPts val="0"/>
              </a:spcBef>
              <a:spcAft>
                <a:spcPts val="240"/>
              </a:spcAft>
              <a:buFont typeface="+mj-lt"/>
              <a:buNone/>
              <a:defRPr/>
            </a:pPr>
            <a:r>
              <a:rPr lang="da-DK" sz="900" b="1" noProof="1">
                <a:solidFill>
                  <a:schemeClr val="bg1">
                    <a:lumMod val="50000"/>
                  </a:schemeClr>
                </a:solidFill>
                <a:latin typeface="+mn-lt"/>
                <a:cs typeface="Arial" charset="0"/>
              </a:rPr>
              <a:t>Tip</a:t>
            </a:r>
            <a:r>
              <a:rPr lang="da-DK" sz="900" noProof="1">
                <a:solidFill>
                  <a:schemeClr val="bg1">
                    <a:lumMod val="50000"/>
                  </a:schemeClr>
                </a:solidFill>
                <a:latin typeface="+mn-lt"/>
                <a:cs typeface="Arial" charset="0"/>
              </a:rPr>
              <a:t>: Alt + F9 for hurtig visning af hjælpelinjer</a:t>
            </a:r>
          </a:p>
        </p:txBody>
      </p:sp>
      <p:sp>
        <p:nvSpPr>
          <p:cNvPr id="21" name="Tekstboks 25"/>
          <p:cNvSpPr txBox="1"/>
          <p:nvPr userDrawn="1"/>
        </p:nvSpPr>
        <p:spPr>
          <a:xfrm>
            <a:off x="-1710039" y="4763279"/>
            <a:ext cx="1704602" cy="969496"/>
          </a:xfrm>
          <a:prstGeom prst="rect">
            <a:avLst/>
          </a:prstGeom>
          <a:noFill/>
        </p:spPr>
        <p:txBody>
          <a:bodyPr wrap="square" lIns="0" tIns="0" rIns="144000" bIns="0" rtlCol="0" anchor="b" anchorCtr="0">
            <a:spAutoFit/>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da-DK" sz="900" b="1" kern="1200" dirty="0">
                <a:solidFill>
                  <a:schemeClr val="bg1">
                    <a:lumMod val="50000"/>
                  </a:schemeClr>
                </a:solidFill>
                <a:latin typeface="+mn-lt"/>
                <a:ea typeface="+mn-ea"/>
                <a:cs typeface="Arial" charset="0"/>
              </a:rPr>
              <a:t>Tips:</a:t>
            </a:r>
          </a:p>
          <a:p>
            <a:pPr algn="r"/>
            <a:r>
              <a:rPr lang="da-DK" sz="900" kern="1200" dirty="0">
                <a:solidFill>
                  <a:schemeClr val="bg1">
                    <a:lumMod val="50000"/>
                  </a:schemeClr>
                </a:solidFill>
                <a:latin typeface="+mn-lt"/>
                <a:ea typeface="+mn-ea"/>
                <a:cs typeface="Arial" charset="0"/>
              </a:rPr>
              <a:t>For at fremhæve et naturligt hierarki i overskriften eller differentiere evt.</a:t>
            </a:r>
            <a:r>
              <a:rPr lang="da-DK" sz="900" kern="1200" baseline="0" dirty="0">
                <a:solidFill>
                  <a:schemeClr val="bg1">
                    <a:lumMod val="50000"/>
                  </a:schemeClr>
                </a:solidFill>
                <a:latin typeface="+mn-lt"/>
                <a:ea typeface="+mn-ea"/>
                <a:cs typeface="Arial" charset="0"/>
              </a:rPr>
              <a:t> skrift i tekstniveau (overskrift og underoverskrift) bruges de indrammede</a:t>
            </a:r>
            <a:r>
              <a:rPr lang="da-DK" sz="900" kern="1200" dirty="0">
                <a:solidFill>
                  <a:schemeClr val="bg1">
                    <a:lumMod val="50000"/>
                  </a:schemeClr>
                </a:solidFill>
                <a:latin typeface="+mn-lt"/>
                <a:ea typeface="+mn-ea"/>
                <a:cs typeface="Arial" charset="0"/>
              </a:rPr>
              <a:t> temafarver</a:t>
            </a:r>
          </a:p>
        </p:txBody>
      </p:sp>
      <p:sp>
        <p:nvSpPr>
          <p:cNvPr id="2" name="Tekstfelt 1"/>
          <p:cNvSpPr txBox="1"/>
          <p:nvPr userDrawn="1"/>
        </p:nvSpPr>
        <p:spPr>
          <a:xfrm>
            <a:off x="-2055600" y="1196588"/>
            <a:ext cx="2054342" cy="138499"/>
          </a:xfrm>
          <a:prstGeom prst="rect">
            <a:avLst/>
          </a:prstGeom>
          <a:noFill/>
        </p:spPr>
        <p:txBody>
          <a:bodyPr wrap="square" lIns="0" tIns="0" rIns="144000" bIns="0" rtlCol="0">
            <a:spAutoFit/>
          </a:bodyPr>
          <a:lstStyle/>
          <a:p>
            <a:pPr algn="r"/>
            <a:r>
              <a:rPr lang="da-DK" sz="900" kern="1200" dirty="0">
                <a:solidFill>
                  <a:schemeClr val="bg1">
                    <a:lumMod val="50000"/>
                  </a:schemeClr>
                </a:solidFill>
                <a:latin typeface="+mn-lt"/>
                <a:ea typeface="+mn-ea"/>
                <a:cs typeface="Arial" charset="0"/>
              </a:rPr>
              <a:t>Maks tre linjer i stor typografi</a:t>
            </a:r>
          </a:p>
        </p:txBody>
      </p:sp>
      <p:pic>
        <p:nvPicPr>
          <p:cNvPr id="26" name="Billede 25"/>
          <p:cNvPicPr>
            <a:picLocks noChangeAspect="1"/>
          </p:cNvPicPr>
          <p:nvPr userDrawn="1"/>
        </p:nvPicPr>
        <p:blipFill>
          <a:blip r:embed="rId2"/>
          <a:stretch>
            <a:fillRect/>
          </a:stretch>
        </p:blipFill>
        <p:spPr>
          <a:xfrm>
            <a:off x="-1715406" y="5778964"/>
            <a:ext cx="1567602" cy="1073383"/>
          </a:xfrm>
          <a:prstGeom prst="rect">
            <a:avLst/>
          </a:prstGeom>
        </p:spPr>
      </p:pic>
      <p:sp>
        <p:nvSpPr>
          <p:cNvPr id="23" name="Pladsholder til sidefod 22" hidden="1"/>
          <p:cNvSpPr>
            <a:spLocks noGrp="1"/>
          </p:cNvSpPr>
          <p:nvPr>
            <p:ph type="ftr" sz="quarter" idx="15"/>
          </p:nvPr>
        </p:nvSpPr>
        <p:spPr>
          <a:xfrm>
            <a:off x="0" y="6858000"/>
            <a:ext cx="0" cy="0"/>
          </a:xfrm>
        </p:spPr>
        <p:txBody>
          <a:bodyPr/>
          <a:lstStyle>
            <a:lvl1pPr>
              <a:defRPr sz="100">
                <a:noFill/>
              </a:defRPr>
            </a:lvl1pPr>
          </a:lstStyle>
          <a:p>
            <a:r>
              <a:rPr lang="da-DK"/>
              <a:t>/ Styrelsen for Grøn Arealomlægning og Vandmiljø</a:t>
            </a:r>
            <a:endParaRPr lang="da-DK" dirty="0"/>
          </a:p>
        </p:txBody>
      </p:sp>
      <p:sp>
        <p:nvSpPr>
          <p:cNvPr id="24" name="Pladsholder til slidenummer 23" hidden="1"/>
          <p:cNvSpPr>
            <a:spLocks noGrp="1"/>
          </p:cNvSpPr>
          <p:nvPr>
            <p:ph type="sldNum" sz="quarter" idx="16"/>
          </p:nvPr>
        </p:nvSpPr>
        <p:spPr>
          <a:xfrm>
            <a:off x="0" y="6858000"/>
            <a:ext cx="0" cy="0"/>
          </a:xfrm>
        </p:spPr>
        <p:txBody>
          <a:bodyPr/>
          <a:lstStyle>
            <a:lvl1pPr>
              <a:defRPr sz="100">
                <a:noFill/>
              </a:defRPr>
            </a:lvl1pPr>
          </a:lstStyle>
          <a:p>
            <a:fld id="{667EC89C-17A0-4E64-A6D2-B825673CEEDF}" type="slidenum">
              <a:rPr lang="da-DK" smtClean="0"/>
              <a:pPr/>
              <a:t>‹nr.›</a:t>
            </a:fld>
            <a:endParaRPr lang="da-DK" dirty="0"/>
          </a:p>
        </p:txBody>
      </p:sp>
      <p:pic>
        <p:nvPicPr>
          <p:cNvPr id="5" name="Picture 4">
            <a:extLst>
              <a:ext uri="{FF2B5EF4-FFF2-40B4-BE49-F238E27FC236}">
                <a16:creationId xmlns:a16="http://schemas.microsoft.com/office/drawing/2014/main" id="{704F1B78-7DDA-4948-89C5-A6930CD61633}"/>
              </a:ext>
            </a:extLst>
          </p:cNvPr>
          <p:cNvPicPr>
            <a:picLocks noChangeAspect="1"/>
          </p:cNvPicPr>
          <p:nvPr userDrawn="1"/>
        </p:nvPicPr>
        <p:blipFill>
          <a:blip r:embed="rId3"/>
          <a:stretch>
            <a:fillRect/>
          </a:stretch>
        </p:blipFill>
        <p:spPr>
          <a:xfrm>
            <a:off x="-1715405" y="6004143"/>
            <a:ext cx="1567602" cy="984609"/>
          </a:xfrm>
          <a:prstGeom prst="rect">
            <a:avLst/>
          </a:prstGeom>
        </p:spPr>
      </p:pic>
      <p:sp>
        <p:nvSpPr>
          <p:cNvPr id="27" name="Rectangle 6"/>
          <p:cNvSpPr/>
          <p:nvPr userDrawn="1"/>
        </p:nvSpPr>
        <p:spPr>
          <a:xfrm>
            <a:off x="-1399201" y="6006008"/>
            <a:ext cx="1233601" cy="951384"/>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defPPr>
              <a:defRPr lang="da-DK"/>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da-DK" sz="1800" dirty="0"/>
          </a:p>
        </p:txBody>
      </p:sp>
      <p:pic>
        <p:nvPicPr>
          <p:cNvPr id="7" name="Picture 6">
            <a:extLst>
              <a:ext uri="{FF2B5EF4-FFF2-40B4-BE49-F238E27FC236}">
                <a16:creationId xmlns:a16="http://schemas.microsoft.com/office/drawing/2014/main" id="{C91E4EEC-566D-43EC-894E-966F8EEFDF62}"/>
              </a:ext>
            </a:extLst>
          </p:cNvPr>
          <p:cNvPicPr>
            <a:picLocks noChangeAspect="1"/>
          </p:cNvPicPr>
          <p:nvPr userDrawn="1"/>
        </p:nvPicPr>
        <p:blipFill>
          <a:blip r:embed="rId4"/>
          <a:stretch>
            <a:fillRect/>
          </a:stretch>
        </p:blipFill>
        <p:spPr>
          <a:xfrm>
            <a:off x="-1520973" y="0"/>
            <a:ext cx="1376892" cy="1033434"/>
          </a:xfrm>
          <a:prstGeom prst="rect">
            <a:avLst/>
          </a:prstGeom>
        </p:spPr>
      </p:pic>
      <p:pic>
        <p:nvPicPr>
          <p:cNvPr id="6" name="Picture 5">
            <a:extLst>
              <a:ext uri="{FF2B5EF4-FFF2-40B4-BE49-F238E27FC236}">
                <a16:creationId xmlns:a16="http://schemas.microsoft.com/office/drawing/2014/main" id="{424A8B85-B929-4717-8A9C-BFF59E30B6DC}"/>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909008" y="340691"/>
            <a:ext cx="2924750" cy="696744"/>
          </a:xfrm>
          <a:prstGeom prst="rect">
            <a:avLst/>
          </a:prstGeom>
        </p:spPr>
      </p:pic>
    </p:spTree>
    <p:extLst>
      <p:ext uri="{BB962C8B-B14F-4D97-AF65-F5344CB8AC3E}">
        <p14:creationId xmlns:p14="http://schemas.microsoft.com/office/powerpoint/2010/main" val="17808318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ekst og indhold I">
    <p:spTree>
      <p:nvGrpSpPr>
        <p:cNvPr id="1" name=""/>
        <p:cNvGrpSpPr/>
        <p:nvPr/>
      </p:nvGrpSpPr>
      <p:grpSpPr>
        <a:xfrm>
          <a:off x="0" y="0"/>
          <a:ext cx="0" cy="0"/>
          <a:chOff x="0" y="0"/>
          <a:chExt cx="0" cy="0"/>
        </a:xfrm>
      </p:grpSpPr>
      <p:sp>
        <p:nvSpPr>
          <p:cNvPr id="11" name="Rektangel baggrund"/>
          <p:cNvSpPr/>
          <p:nvPr userDrawn="1"/>
        </p:nvSpPr>
        <p:spPr>
          <a:xfrm>
            <a:off x="4054944" y="0"/>
            <a:ext cx="813388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hasCustomPrompt="1"/>
          </p:nvPr>
        </p:nvSpPr>
        <p:spPr>
          <a:xfrm>
            <a:off x="651600" y="311151"/>
            <a:ext cx="3141468" cy="5770562"/>
          </a:xfrm>
        </p:spPr>
        <p:txBody>
          <a:bodyPr/>
          <a:lstStyle>
            <a:lvl1pPr>
              <a:lnSpc>
                <a:spcPct val="92000"/>
              </a:lnSpc>
              <a:defRPr sz="1800" baseline="0">
                <a:solidFill>
                  <a:schemeClr val="tx1"/>
                </a:solidFill>
              </a:defRPr>
            </a:lvl1pPr>
            <a:lvl2pPr marL="0" indent="0">
              <a:lnSpc>
                <a:spcPct val="92000"/>
              </a:lnSpc>
              <a:buFont typeface="Arial" panose="020B0604020202020204" pitchFamily="34" charset="0"/>
              <a:buChar char="​"/>
              <a:defRPr sz="1800">
                <a:solidFill>
                  <a:schemeClr val="accent1"/>
                </a:solidFill>
              </a:defRPr>
            </a:lvl2pPr>
            <a:lvl3pPr marL="216000" indent="-216000">
              <a:buFont typeface="Arial" panose="020B0604020202020204" pitchFamily="34" charset="0"/>
              <a:buChar char="•"/>
              <a:defRPr/>
            </a:lvl3pPr>
            <a:lvl4pPr marL="432000">
              <a:defRPr/>
            </a:lvl4pPr>
            <a:lvl5pPr marL="648000">
              <a:defRPr/>
            </a:lvl5pPr>
            <a:lvl6pPr marL="648000">
              <a:defRPr/>
            </a:lvl6pPr>
            <a:lvl7pPr marL="648000">
              <a:defRPr/>
            </a:lvl7pPr>
            <a:lvl8pPr marL="648000">
              <a:defRPr/>
            </a:lvl8pPr>
            <a:lvl9pPr marL="648000">
              <a:defRPr/>
            </a:lvl9pPr>
          </a:lstStyle>
          <a:p>
            <a:pPr lvl="0"/>
            <a:r>
              <a:rPr lang="da-DK" dirty="0"/>
              <a:t>Klik for at tilføje tekst - Grøn tekst får du ved at bruge TAB-knappen</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9" name="Pladsholder til indhold 2"/>
          <p:cNvSpPr>
            <a:spLocks noGrp="1"/>
          </p:cNvSpPr>
          <p:nvPr>
            <p:ph sz="quarter" idx="14" hasCustomPrompt="1"/>
          </p:nvPr>
        </p:nvSpPr>
        <p:spPr>
          <a:xfrm>
            <a:off x="4704230" y="1195389"/>
            <a:ext cx="6833720" cy="4886325"/>
          </a:xfrm>
          <a:noFill/>
        </p:spPr>
        <p:txBody>
          <a:bodyPr lIns="0" tIns="0"/>
          <a:lstStyle>
            <a:lvl1pPr>
              <a:lnSpc>
                <a:spcPct val="92000"/>
              </a:lnSpc>
              <a:defRPr sz="1800"/>
            </a:lvl1pPr>
            <a:lvl2pPr>
              <a:lnSpc>
                <a:spcPct val="92000"/>
              </a:lnSpc>
              <a:defRPr sz="1800"/>
            </a:lvl2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grpSp>
        <p:nvGrpSpPr>
          <p:cNvPr id="12" name="Gruppe 11"/>
          <p:cNvGrpSpPr/>
          <p:nvPr userDrawn="1"/>
        </p:nvGrpSpPr>
        <p:grpSpPr>
          <a:xfrm>
            <a:off x="-2405743" y="311151"/>
            <a:ext cx="2405743" cy="2052668"/>
            <a:chOff x="-2405743" y="1655465"/>
            <a:chExt cx="2405743" cy="2052668"/>
          </a:xfrm>
        </p:grpSpPr>
        <p:pic>
          <p:nvPicPr>
            <p:cNvPr id="17" name="Billede 16"/>
            <p:cNvPicPr>
              <a:picLocks noChangeAspect="1"/>
            </p:cNvPicPr>
            <p:nvPr userDrawn="1"/>
          </p:nvPicPr>
          <p:blipFill>
            <a:blip r:embed="rId2"/>
            <a:stretch>
              <a:fillRect/>
            </a:stretch>
          </p:blipFill>
          <p:spPr>
            <a:xfrm>
              <a:off x="-1060701" y="3506948"/>
              <a:ext cx="920576" cy="201185"/>
            </a:xfrm>
            <a:prstGeom prst="rect">
              <a:avLst/>
            </a:prstGeom>
          </p:spPr>
        </p:pic>
        <p:sp>
          <p:nvSpPr>
            <p:cNvPr id="18"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sort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Tekst grøn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FBAF15DF-9B42-4765-A365-0FC28CFDB79D}" type="datetime2">
              <a:rPr lang="da-DK" smtClean="0"/>
              <a:t>24. februar 2025</a:t>
            </a:fld>
            <a:endParaRPr lang="da-DK" dirty="0"/>
          </a:p>
        </p:txBody>
      </p:sp>
      <p:pic>
        <p:nvPicPr>
          <p:cNvPr id="6" name="Picture 5">
            <a:extLst>
              <a:ext uri="{FF2B5EF4-FFF2-40B4-BE49-F238E27FC236}">
                <a16:creationId xmlns:a16="http://schemas.microsoft.com/office/drawing/2014/main" id="{352E7EFB-3D15-42E3-B98F-B53E047A4E0E}"/>
              </a:ext>
            </a:extLst>
          </p:cNvPr>
          <p:cNvPicPr>
            <a:picLocks noChangeAspect="1"/>
          </p:cNvPicPr>
          <p:nvPr userDrawn="1"/>
        </p:nvPicPr>
        <p:blipFill>
          <a:blip r:embed="rId3"/>
          <a:stretch>
            <a:fillRect/>
          </a:stretch>
        </p:blipFill>
        <p:spPr>
          <a:xfrm>
            <a:off x="-1521749" y="5825228"/>
            <a:ext cx="1377668" cy="1032772"/>
          </a:xfrm>
          <a:prstGeom prst="rect">
            <a:avLst/>
          </a:prstGeom>
        </p:spPr>
      </p:pic>
    </p:spTree>
    <p:extLst>
      <p:ext uri="{BB962C8B-B14F-4D97-AF65-F5344CB8AC3E}">
        <p14:creationId xmlns:p14="http://schemas.microsoft.com/office/powerpoint/2010/main" val="32498923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ekst og indhold III">
    <p:spTree>
      <p:nvGrpSpPr>
        <p:cNvPr id="1" name=""/>
        <p:cNvGrpSpPr/>
        <p:nvPr/>
      </p:nvGrpSpPr>
      <p:grpSpPr>
        <a:xfrm>
          <a:off x="0" y="0"/>
          <a:ext cx="0" cy="0"/>
          <a:chOff x="0" y="0"/>
          <a:chExt cx="0" cy="0"/>
        </a:xfrm>
      </p:grpSpPr>
      <p:sp>
        <p:nvSpPr>
          <p:cNvPr id="11" name="Rektangel baggrund"/>
          <p:cNvSpPr/>
          <p:nvPr userDrawn="1"/>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sz="1800" dirty="0" err="1"/>
          </a:p>
        </p:txBody>
      </p:sp>
      <p:sp>
        <p:nvSpPr>
          <p:cNvPr id="7" name="Pladsholder til tekst 1"/>
          <p:cNvSpPr>
            <a:spLocks noGrp="1"/>
          </p:cNvSpPr>
          <p:nvPr>
            <p:ph type="body" sz="quarter" idx="13"/>
          </p:nvPr>
        </p:nvSpPr>
        <p:spPr>
          <a:xfrm>
            <a:off x="651600" y="311151"/>
            <a:ext cx="3141468" cy="5770562"/>
          </a:xfrm>
        </p:spPr>
        <p:txBody>
          <a:bodyPr/>
          <a:lstStyle>
            <a:lvl1pPr>
              <a:lnSpc>
                <a:spcPct val="92000"/>
              </a:lnSpc>
              <a:defRPr sz="1800">
                <a:solidFill>
                  <a:schemeClr val="bg1"/>
                </a:solidFill>
              </a:defRPr>
            </a:lvl1pPr>
            <a:lvl2pPr marL="216000" indent="-216000">
              <a:lnSpc>
                <a:spcPct val="92000"/>
              </a:lnSpc>
              <a:buFont typeface="Arial" panose="020B0604020202020204" pitchFamily="34" charset="0"/>
              <a:buChar char="•"/>
              <a:defRPr sz="1800">
                <a:solidFill>
                  <a:schemeClr val="bg1"/>
                </a:solidFill>
              </a:defRPr>
            </a:lvl2pPr>
            <a:lvl3pPr marL="216000" indent="-216000">
              <a:buFont typeface="Arial" panose="020B0604020202020204" pitchFamily="34" charset="0"/>
              <a:buChar char="•"/>
              <a:defRPr>
                <a:solidFill>
                  <a:schemeClr val="bg1"/>
                </a:solidFill>
              </a:defRPr>
            </a:lvl3pPr>
            <a:lvl4pPr marL="432000">
              <a:defRPr>
                <a:solidFill>
                  <a:schemeClr val="bg1"/>
                </a:solidFill>
              </a:defRPr>
            </a:lvl4pPr>
            <a:lvl5pPr marL="648000">
              <a:defRPr>
                <a:solidFill>
                  <a:schemeClr val="bg1"/>
                </a:solidFill>
              </a:defRPr>
            </a:lvl5pPr>
            <a:lvl6pPr marL="648000">
              <a:defRPr>
                <a:solidFill>
                  <a:schemeClr val="bg1"/>
                </a:solidFill>
              </a:defRPr>
            </a:lvl6pPr>
            <a:lvl7pPr marL="648000">
              <a:defRPr>
                <a:solidFill>
                  <a:schemeClr val="bg1"/>
                </a:solidFill>
              </a:defRPr>
            </a:lvl7pPr>
            <a:lvl8pPr marL="648000">
              <a:defRPr>
                <a:solidFill>
                  <a:schemeClr val="bg1"/>
                </a:solidFill>
              </a:defRPr>
            </a:lvl8pPr>
            <a:lvl9pPr marL="648000">
              <a:defRPr>
                <a:solidFill>
                  <a:schemeClr val="bg1"/>
                </a:solidFill>
              </a:defRPr>
            </a:lvl9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4705200" y="1195389"/>
            <a:ext cx="6832800" cy="4886325"/>
          </a:xfrm>
          <a:noFill/>
        </p:spPr>
        <p:txBody>
          <a:bodyPr lIns="0" tIns="0"/>
          <a:lstStyle>
            <a:lvl1pPr>
              <a:lnSpc>
                <a:spcPct val="92000"/>
              </a:lnSpc>
              <a:defRPr sz="1800">
                <a:solidFill>
                  <a:schemeClr val="bg1"/>
                </a:solidFill>
              </a:defRPr>
            </a:lvl1pPr>
            <a:lvl2pPr>
              <a:lnSpc>
                <a:spcPct val="92000"/>
              </a:lnSpc>
              <a:defRPr sz="180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lvl1pPr>
              <a:defRPr>
                <a:solidFill>
                  <a:schemeClr val="bg1"/>
                </a:solidFill>
              </a:defRPr>
            </a:lvl1p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lvl1pPr>
              <a:defRPr>
                <a:solidFill>
                  <a:schemeClr val="bg1"/>
                </a:solidFill>
              </a:defRPr>
            </a:lvl1pPr>
          </a:lstStyle>
          <a:p>
            <a:fld id="{667EC89C-17A0-4E64-A6D2-B825673CEEDF}" type="slidenum">
              <a:rPr lang="da-DK" smtClean="0"/>
              <a:pPr/>
              <a:t>‹nr.›</a:t>
            </a:fld>
            <a:endParaRPr lang="da-DK" dirty="0"/>
          </a:p>
        </p:txBody>
      </p:sp>
      <p:grpSp>
        <p:nvGrpSpPr>
          <p:cNvPr id="13" name="Gruppe 12"/>
          <p:cNvGrpSpPr/>
          <p:nvPr userDrawn="1"/>
        </p:nvGrpSpPr>
        <p:grpSpPr>
          <a:xfrm>
            <a:off x="-2405743" y="311151"/>
            <a:ext cx="2405743" cy="2052668"/>
            <a:chOff x="-2405743" y="1655465"/>
            <a:chExt cx="2405743" cy="2052668"/>
          </a:xfrm>
        </p:grpSpPr>
        <p:pic>
          <p:nvPicPr>
            <p:cNvPr id="14" name="Billede 13"/>
            <p:cNvPicPr>
              <a:picLocks noChangeAspect="1"/>
            </p:cNvPicPr>
            <p:nvPr userDrawn="1"/>
          </p:nvPicPr>
          <p:blipFill>
            <a:blip r:embed="rId2"/>
            <a:stretch>
              <a:fillRect/>
            </a:stretch>
          </p:blipFill>
          <p:spPr>
            <a:xfrm>
              <a:off x="-1060701" y="3506948"/>
              <a:ext cx="920576" cy="201185"/>
            </a:xfrm>
            <a:prstGeom prst="rect">
              <a:avLst/>
            </a:prstGeom>
          </p:spPr>
        </p:pic>
        <p:sp>
          <p:nvSpPr>
            <p:cNvPr id="19" name="Rectangle 5"/>
            <p:cNvSpPr/>
            <p:nvPr userDrawn="1"/>
          </p:nvSpPr>
          <p:spPr bwMode="auto">
            <a:xfrm>
              <a:off x="-2405743" y="1655465"/>
              <a:ext cx="2405743" cy="1800493"/>
            </a:xfrm>
            <a:prstGeom prst="rect">
              <a:avLst/>
            </a:prstGeom>
          </p:spPr>
          <p:txBody>
            <a:bodyPr wrap="square" lIns="0" tIns="0" rIns="144000" bIns="0">
              <a:spAutoFit/>
            </a:bodyPr>
            <a:lstStyle/>
            <a:p>
              <a:pPr algn="r">
                <a:lnSpc>
                  <a:spcPct val="100000"/>
                </a:lnSpc>
                <a:spcAft>
                  <a:spcPts val="0"/>
                </a:spcAft>
                <a:defRPr/>
              </a:pPr>
              <a:r>
                <a:rPr lang="da-DK" sz="900" b="1" noProof="1">
                  <a:solidFill>
                    <a:schemeClr val="bg1">
                      <a:lumMod val="50000"/>
                    </a:schemeClr>
                  </a:solidFill>
                  <a:latin typeface="+mn-lt"/>
                  <a:ea typeface="Calibri" panose="020F0502020204030204" pitchFamily="34" charset="0"/>
                  <a:cs typeface="Arial" panose="020B0604020202020204" pitchFamily="34" charset="0"/>
                </a:rPr>
                <a:t>Tekst-typografier</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TAB</a:t>
              </a:r>
              <a:r>
                <a:rPr lang="da-DK" sz="900" noProof="1">
                  <a:solidFill>
                    <a:schemeClr val="bg1">
                      <a:lumMod val="50000"/>
                    </a:schemeClr>
                  </a:solidFill>
                  <a:ea typeface="Calibri" panose="020F0502020204030204" pitchFamily="34" charset="0"/>
                  <a:cs typeface="Arial" panose="020B0604020202020204" pitchFamily="34" charset="0"/>
                </a:rPr>
                <a:t> for at gå frem</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i</a:t>
              </a:r>
              <a:r>
                <a:rPr lang="da-DK" sz="900" noProof="1">
                  <a:solidFill>
                    <a:schemeClr val="bg1">
                      <a:lumMod val="50000"/>
                    </a:schemeClr>
                  </a:solidFill>
                  <a:latin typeface="+mn-lt"/>
                  <a:ea typeface="Calibri" panose="020F0502020204030204" pitchFamily="34" charset="0"/>
                  <a:cs typeface="Arial" panose="020B0604020202020204" pitchFamily="34" charset="0"/>
                </a:rPr>
                <a:t> tekst-niveauer</a:t>
              </a: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endParaRPr lang="da-DK" sz="900" noProof="1">
                <a:solidFill>
                  <a:schemeClr val="bg1">
                    <a:lumMod val="50000"/>
                  </a:schemeClr>
                </a:solidFill>
                <a:latin typeface="+mn-lt"/>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1 = Tekst hvid</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2 = Punkt-liste 18 pkt.</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Niveau 3-9 = Punkt-liste indryk</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 18 pkt.</a:t>
              </a:r>
            </a:p>
            <a:p>
              <a:pPr algn="r">
                <a:lnSpc>
                  <a:spcPct val="100000"/>
                </a:lnSpc>
                <a:spcAft>
                  <a:spcPts val="0"/>
                </a:spcAft>
                <a:defRPr/>
              </a:pPr>
              <a:endParaRPr lang="da-DK" sz="900"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For at gå tilbage i tekst-niveauer,</a:t>
              </a:r>
              <a:r>
                <a:rPr lang="da-DK" sz="900" baseline="0" noProof="1">
                  <a:solidFill>
                    <a:schemeClr val="bg1">
                      <a:lumMod val="50000"/>
                    </a:schemeClr>
                  </a:solidFill>
                  <a:ea typeface="Calibri" panose="020F0502020204030204" pitchFamily="34" charset="0"/>
                  <a:cs typeface="Arial" panose="020B0604020202020204" pitchFamily="34" charset="0"/>
                </a:rPr>
                <a:t> </a:t>
              </a:r>
              <a:r>
                <a:rPr lang="da-DK" sz="900" noProof="1">
                  <a:solidFill>
                    <a:schemeClr val="bg1">
                      <a:lumMod val="50000"/>
                    </a:schemeClr>
                  </a:solidFill>
                  <a:ea typeface="Calibri" panose="020F0502020204030204" pitchFamily="34" charset="0"/>
                  <a:cs typeface="Arial" panose="020B0604020202020204" pitchFamily="34" charset="0"/>
                </a:rPr>
                <a:t>brug </a:t>
              </a:r>
              <a:r>
                <a:rPr lang="da-DK" sz="900" b="1" noProof="1">
                  <a:solidFill>
                    <a:schemeClr val="bg1">
                      <a:lumMod val="50000"/>
                    </a:schemeClr>
                  </a:solidFill>
                  <a:ea typeface="Calibri" panose="020F0502020204030204" pitchFamily="34" charset="0"/>
                  <a:cs typeface="Arial" panose="020B0604020202020204" pitchFamily="34" charset="0"/>
                </a:rPr>
                <a:t>SHIFT + TAB</a:t>
              </a:r>
            </a:p>
            <a:p>
              <a:pPr algn="r">
                <a:lnSpc>
                  <a:spcPct val="100000"/>
                </a:lnSpc>
                <a:spcAft>
                  <a:spcPts val="0"/>
                </a:spcAft>
                <a:defRPr/>
              </a:pPr>
              <a:endParaRPr lang="da-DK" sz="900" b="1" noProof="1">
                <a:solidFill>
                  <a:schemeClr val="bg1">
                    <a:lumMod val="50000"/>
                  </a:schemeClr>
                </a:solidFill>
                <a:ea typeface="Calibri" panose="020F0502020204030204" pitchFamily="34" charset="0"/>
                <a:cs typeface="Arial" panose="020B0604020202020204" pitchFamily="34" charset="0"/>
              </a:endParaRP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Alternativt kan</a:t>
              </a:r>
            </a:p>
            <a:p>
              <a:pPr algn="r">
                <a:lnSpc>
                  <a:spcPct val="100000"/>
                </a:lnSpc>
                <a:spcAft>
                  <a:spcPts val="0"/>
                </a:spcAft>
                <a:defRPr/>
              </a:pPr>
              <a:r>
                <a:rPr lang="da-DK" sz="900" b="1" noProof="1">
                  <a:solidFill>
                    <a:schemeClr val="bg1">
                      <a:lumMod val="50000"/>
                    </a:schemeClr>
                  </a:solidFill>
                  <a:ea typeface="Calibri" panose="020F0502020204030204" pitchFamily="34" charset="0"/>
                  <a:cs typeface="Arial" panose="020B0604020202020204" pitchFamily="34" charset="0"/>
                </a:rPr>
                <a:t>Forøg</a:t>
              </a:r>
              <a:r>
                <a:rPr lang="da-DK" sz="900" noProof="1">
                  <a:solidFill>
                    <a:schemeClr val="bg1">
                      <a:lumMod val="50000"/>
                    </a:schemeClr>
                  </a:solidFill>
                  <a:ea typeface="Calibri" panose="020F0502020204030204" pitchFamily="34" charset="0"/>
                  <a:cs typeface="Arial" panose="020B0604020202020204" pitchFamily="34" charset="0"/>
                </a:rPr>
                <a:t> og </a:t>
              </a:r>
              <a:r>
                <a:rPr lang="da-DK" sz="900" b="1" noProof="1">
                  <a:solidFill>
                    <a:schemeClr val="bg1">
                      <a:lumMod val="50000"/>
                    </a:schemeClr>
                  </a:solidFill>
                  <a:ea typeface="Calibri" panose="020F0502020204030204" pitchFamily="34" charset="0"/>
                  <a:cs typeface="Arial" panose="020B0604020202020204" pitchFamily="34" charset="0"/>
                </a:rPr>
                <a:t>Formindsk</a:t>
              </a:r>
              <a:r>
                <a:rPr lang="da-DK" sz="900" noProof="1">
                  <a:solidFill>
                    <a:schemeClr val="bg1">
                      <a:lumMod val="50000"/>
                    </a:schemeClr>
                  </a:solidFill>
                  <a:ea typeface="Calibri" panose="020F0502020204030204" pitchFamily="34" charset="0"/>
                  <a:cs typeface="Arial" panose="020B0604020202020204" pitchFamily="34" charset="0"/>
                </a:rPr>
                <a:t> </a:t>
              </a:r>
            </a:p>
            <a:p>
              <a:pPr algn="r">
                <a:lnSpc>
                  <a:spcPct val="100000"/>
                </a:lnSpc>
                <a:spcAft>
                  <a:spcPts val="0"/>
                </a:spcAft>
                <a:defRPr/>
              </a:pPr>
              <a:r>
                <a:rPr lang="da-DK" sz="900" noProof="1">
                  <a:solidFill>
                    <a:schemeClr val="bg1">
                      <a:lumMod val="50000"/>
                    </a:schemeClr>
                  </a:solidFill>
                  <a:ea typeface="Calibri" panose="020F0502020204030204" pitchFamily="34" charset="0"/>
                  <a:cs typeface="Arial" panose="020B0604020202020204" pitchFamily="34" charset="0"/>
                </a:rPr>
                <a:t>listeniveau bruges</a:t>
              </a:r>
              <a:endParaRPr lang="da-DK" sz="900" noProof="1">
                <a:solidFill>
                  <a:schemeClr val="bg1">
                    <a:lumMod val="50000"/>
                  </a:schemeClr>
                </a:solidFill>
                <a:latin typeface="+mn-lt"/>
                <a:ea typeface="Calibri" panose="020F0502020204030204" pitchFamily="34" charset="0"/>
                <a:cs typeface="Arial" panose="020B0604020202020204" pitchFamily="34" charset="0"/>
              </a:endParaRPr>
            </a:p>
          </p:txBody>
        </p:sp>
      </p:grpSp>
      <p:sp>
        <p:nvSpPr>
          <p:cNvPr id="5" name="Pladsholder til dato 4" hidden="1"/>
          <p:cNvSpPr>
            <a:spLocks noGrp="1"/>
          </p:cNvSpPr>
          <p:nvPr>
            <p:ph type="dt" sz="half" idx="12"/>
          </p:nvPr>
        </p:nvSpPr>
        <p:spPr/>
        <p:txBody>
          <a:bodyPr/>
          <a:lstStyle/>
          <a:p>
            <a:fld id="{4AA7A69E-77A0-4D4D-B5F7-944695186E90}" type="datetime2">
              <a:rPr lang="da-DK" smtClean="0"/>
              <a:t>24. februar 2025</a:t>
            </a:fld>
            <a:endParaRPr lang="da-DK" dirty="0"/>
          </a:p>
        </p:txBody>
      </p:sp>
      <p:pic>
        <p:nvPicPr>
          <p:cNvPr id="6" name="Picture 5">
            <a:extLst>
              <a:ext uri="{FF2B5EF4-FFF2-40B4-BE49-F238E27FC236}">
                <a16:creationId xmlns:a16="http://schemas.microsoft.com/office/drawing/2014/main" id="{A17E118B-191F-4DCA-A076-C47876DB5979}"/>
              </a:ext>
            </a:extLst>
          </p:cNvPr>
          <p:cNvPicPr>
            <a:picLocks noChangeAspect="1"/>
          </p:cNvPicPr>
          <p:nvPr userDrawn="1"/>
        </p:nvPicPr>
        <p:blipFill>
          <a:blip r:embed="rId3"/>
          <a:stretch>
            <a:fillRect/>
          </a:stretch>
        </p:blipFill>
        <p:spPr>
          <a:xfrm>
            <a:off x="-1521750" y="5824030"/>
            <a:ext cx="1377668" cy="1033969"/>
          </a:xfrm>
          <a:prstGeom prst="rect">
            <a:avLst/>
          </a:prstGeom>
        </p:spPr>
      </p:pic>
      <p:pic>
        <p:nvPicPr>
          <p:cNvPr id="15" name="Graphic 14">
            <a:extLst>
              <a:ext uri="{FF2B5EF4-FFF2-40B4-BE49-F238E27FC236}">
                <a16:creationId xmlns:a16="http://schemas.microsoft.com/office/drawing/2014/main" id="{207D924F-8A1F-4AE0-B2F8-7775DD4A1EA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15136929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ekst og indhold IIII">
    <p:spTree>
      <p:nvGrpSpPr>
        <p:cNvPr id="1" name=""/>
        <p:cNvGrpSpPr/>
        <p:nvPr/>
      </p:nvGrpSpPr>
      <p:grpSpPr>
        <a:xfrm>
          <a:off x="0" y="0"/>
          <a:ext cx="0" cy="0"/>
          <a:chOff x="0" y="0"/>
          <a:chExt cx="0" cy="0"/>
        </a:xfrm>
      </p:grpSpPr>
      <p:sp>
        <p:nvSpPr>
          <p:cNvPr id="7" name="Pladsholder til tekst 1"/>
          <p:cNvSpPr>
            <a:spLocks noGrp="1"/>
          </p:cNvSpPr>
          <p:nvPr>
            <p:ph type="body" sz="quarter" idx="13"/>
          </p:nvPr>
        </p:nvSpPr>
        <p:spPr>
          <a:xfrm>
            <a:off x="649289" y="311151"/>
            <a:ext cx="4293296" cy="5770562"/>
          </a:xfrm>
        </p:spPr>
        <p:txBody>
          <a:bodyPr/>
          <a:lstStyle>
            <a:lvl1pPr>
              <a:lnSpc>
                <a:spcPct val="88000"/>
              </a:lnSpc>
              <a:defRPr sz="3200">
                <a:solidFill>
                  <a:schemeClr val="accent1"/>
                </a:solidFill>
              </a:defRPr>
            </a:lvl1pPr>
            <a:lvl2pPr marL="0" indent="0">
              <a:lnSpc>
                <a:spcPct val="94000"/>
              </a:lnSpc>
              <a:buFont typeface="Arial" panose="020B0604020202020204" pitchFamily="34" charset="0"/>
              <a:buChar char="​"/>
              <a:defRPr sz="1500">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9" name="Pladsholder til indhold 2"/>
          <p:cNvSpPr>
            <a:spLocks noGrp="1"/>
          </p:cNvSpPr>
          <p:nvPr>
            <p:ph sz="quarter" idx="14" hasCustomPrompt="1"/>
          </p:nvPr>
        </p:nvSpPr>
        <p:spPr>
          <a:xfrm>
            <a:off x="5806678" y="311151"/>
            <a:ext cx="5731271" cy="5770563"/>
          </a:xfrm>
          <a:noFill/>
        </p:spPr>
        <p:txBody>
          <a:bodyPr lIns="0" tIns="0"/>
          <a:lstStyle>
            <a:lvl1pPr>
              <a:defRPr/>
            </a:lvl1pPr>
            <a:lvl5pPr>
              <a:defRPr/>
            </a:lvl5pPr>
          </a:lstStyle>
          <a:p>
            <a:pPr lvl="0"/>
            <a:r>
              <a:rPr lang="da-DK" dirty="0"/>
              <a:t>Klik og indsæt diagram eller tabel</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a:p>
            <a:pPr lvl="4"/>
            <a:endParaRPr lang="da-DK" dirty="0"/>
          </a:p>
        </p:txBody>
      </p:sp>
      <p:sp>
        <p:nvSpPr>
          <p:cNvPr id="3" name="Pladsholder til sidefod 2"/>
          <p:cNvSpPr>
            <a:spLocks noGrp="1"/>
          </p:cNvSpPr>
          <p:nvPr>
            <p:ph type="ftr" sz="quarter" idx="10"/>
          </p:nvPr>
        </p:nvSpPr>
        <p:spPr/>
        <p:txBody>
          <a:bodyPr/>
          <a:lstStyle/>
          <a:p>
            <a:r>
              <a:rPr lang="da-DK"/>
              <a:t>/ Styrelsen for Grøn Arealomlægning og Vandmiljø</a:t>
            </a:r>
            <a:endParaRPr lang="da-DK" dirty="0"/>
          </a:p>
        </p:txBody>
      </p:sp>
      <p:sp>
        <p:nvSpPr>
          <p:cNvPr id="4" name="Pladsholder til slidenummer 3"/>
          <p:cNvSpPr>
            <a:spLocks noGrp="1"/>
          </p:cNvSpPr>
          <p:nvPr>
            <p:ph type="sldNum" sz="quarter" idx="11"/>
          </p:nvPr>
        </p:nvSpPr>
        <p:spPr/>
        <p:txBody>
          <a:bodyPr/>
          <a:lstStyle/>
          <a:p>
            <a:fld id="{667EC89C-17A0-4E64-A6D2-B825673CEEDF}" type="slidenum">
              <a:rPr lang="da-DK" smtClean="0"/>
              <a:pPr/>
              <a:t>‹nr.›</a:t>
            </a:fld>
            <a:endParaRPr lang="da-DK" dirty="0"/>
          </a:p>
        </p:txBody>
      </p:sp>
      <p:sp>
        <p:nvSpPr>
          <p:cNvPr id="5" name="Pladsholder til dato 4" hidden="1"/>
          <p:cNvSpPr>
            <a:spLocks noGrp="1"/>
          </p:cNvSpPr>
          <p:nvPr>
            <p:ph type="dt" sz="half" idx="12"/>
          </p:nvPr>
        </p:nvSpPr>
        <p:spPr/>
        <p:txBody>
          <a:bodyPr/>
          <a:lstStyle/>
          <a:p>
            <a:fld id="{658F36A7-BF44-4BE4-8942-0921AFEB9C1A}" type="datetime2">
              <a:rPr lang="da-DK" smtClean="0"/>
              <a:t>24. februar 2025</a:t>
            </a:fld>
            <a:endParaRPr lang="da-DK" dirty="0"/>
          </a:p>
        </p:txBody>
      </p:sp>
      <p:pic>
        <p:nvPicPr>
          <p:cNvPr id="6" name="Picture 5">
            <a:extLst>
              <a:ext uri="{FF2B5EF4-FFF2-40B4-BE49-F238E27FC236}">
                <a16:creationId xmlns:a16="http://schemas.microsoft.com/office/drawing/2014/main" id="{4C920EAB-35B4-4696-A32D-92CCC346C6DD}"/>
              </a:ext>
            </a:extLst>
          </p:cNvPr>
          <p:cNvPicPr>
            <a:picLocks noChangeAspect="1"/>
          </p:cNvPicPr>
          <p:nvPr userDrawn="1"/>
        </p:nvPicPr>
        <p:blipFill>
          <a:blip r:embed="rId2"/>
          <a:stretch>
            <a:fillRect/>
          </a:stretch>
        </p:blipFill>
        <p:spPr>
          <a:xfrm>
            <a:off x="-1521749" y="0"/>
            <a:ext cx="1377668" cy="1033251"/>
          </a:xfrm>
          <a:prstGeom prst="rect">
            <a:avLst/>
          </a:prstGeom>
        </p:spPr>
      </p:pic>
    </p:spTree>
    <p:extLst>
      <p:ext uri="{BB962C8B-B14F-4D97-AF65-F5344CB8AC3E}">
        <p14:creationId xmlns:p14="http://schemas.microsoft.com/office/powerpoint/2010/main" val="1045916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651517" y="311972"/>
            <a:ext cx="10886431" cy="468000"/>
          </a:xfrm>
          <a:prstGeom prst="rect">
            <a:avLst/>
          </a:prstGeom>
        </p:spPr>
        <p:txBody>
          <a:bodyPr vert="horz" lIns="0" tIns="0" rIns="0" bIns="0" rtlCol="0" anchor="t" anchorCtr="0">
            <a:noAutofit/>
          </a:bodyPr>
          <a:lstStyle/>
          <a:p>
            <a:r>
              <a:rPr lang="da-DK" dirty="0"/>
              <a:t>Klik for at redigere i master</a:t>
            </a:r>
          </a:p>
        </p:txBody>
      </p:sp>
      <p:sp>
        <p:nvSpPr>
          <p:cNvPr id="3" name="Pladsholder til tekst 2"/>
          <p:cNvSpPr>
            <a:spLocks noGrp="1"/>
          </p:cNvSpPr>
          <p:nvPr>
            <p:ph type="body" idx="1"/>
          </p:nvPr>
        </p:nvSpPr>
        <p:spPr>
          <a:xfrm>
            <a:off x="651516" y="1196753"/>
            <a:ext cx="10886433" cy="4885996"/>
          </a:xfrm>
          <a:prstGeom prst="rect">
            <a:avLst/>
          </a:prstGeom>
        </p:spPr>
        <p:txBody>
          <a:bodyPr vert="horz" lIns="0" tIns="0" rIns="0" bIns="0" rtlCol="0">
            <a:noAutofit/>
          </a:body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Sjette niveau</a:t>
            </a:r>
          </a:p>
          <a:p>
            <a:pPr lvl="6"/>
            <a:r>
              <a:rPr lang="da-DK" dirty="0"/>
              <a:t>Syvende niveau</a:t>
            </a:r>
          </a:p>
          <a:p>
            <a:pPr lvl="7"/>
            <a:r>
              <a:rPr lang="da-DK" dirty="0"/>
              <a:t>Ottende niveau</a:t>
            </a:r>
          </a:p>
          <a:p>
            <a:pPr lvl="8"/>
            <a:r>
              <a:rPr lang="da-DK" dirty="0"/>
              <a:t>Niende niveau</a:t>
            </a:r>
          </a:p>
        </p:txBody>
      </p:sp>
      <p:sp>
        <p:nvSpPr>
          <p:cNvPr id="5" name="Pladsholder til sidefod 4"/>
          <p:cNvSpPr>
            <a:spLocks noGrp="1"/>
          </p:cNvSpPr>
          <p:nvPr>
            <p:ph type="ftr" sz="quarter" idx="3"/>
          </p:nvPr>
        </p:nvSpPr>
        <p:spPr>
          <a:xfrm>
            <a:off x="1148399" y="6398800"/>
            <a:ext cx="5652000" cy="201461"/>
          </a:xfrm>
          <a:prstGeom prst="rect">
            <a:avLst/>
          </a:prstGeom>
        </p:spPr>
        <p:txBody>
          <a:bodyPr vert="horz" lIns="0" tIns="0" rIns="0" bIns="0" rtlCol="0" anchor="b" anchorCtr="0">
            <a:noAutofit/>
          </a:bodyPr>
          <a:lstStyle>
            <a:lvl1pPr algn="l">
              <a:defRPr sz="800">
                <a:solidFill>
                  <a:schemeClr val="accent2"/>
                </a:solidFill>
              </a:defRPr>
            </a:lvl1pPr>
          </a:lstStyle>
          <a:p>
            <a:r>
              <a:rPr lang="da-DK"/>
              <a:t>/ Styrelsen for Grøn Arealomlægning og Vandmiljø</a:t>
            </a:r>
            <a:endParaRPr lang="da-DK" dirty="0"/>
          </a:p>
        </p:txBody>
      </p:sp>
      <p:sp>
        <p:nvSpPr>
          <p:cNvPr id="6" name="Pladsholder til diasnummer 5"/>
          <p:cNvSpPr>
            <a:spLocks noGrp="1"/>
          </p:cNvSpPr>
          <p:nvPr>
            <p:ph type="sldNum" sz="quarter" idx="4"/>
          </p:nvPr>
        </p:nvSpPr>
        <p:spPr>
          <a:xfrm>
            <a:off x="817200" y="6398800"/>
            <a:ext cx="298800" cy="201461"/>
          </a:xfrm>
          <a:prstGeom prst="rect">
            <a:avLst/>
          </a:prstGeom>
        </p:spPr>
        <p:txBody>
          <a:bodyPr vert="horz" lIns="0" tIns="0" rIns="0" bIns="0" rtlCol="0" anchor="b" anchorCtr="0">
            <a:noAutofit/>
          </a:bodyPr>
          <a:lstStyle>
            <a:lvl1pPr algn="r">
              <a:defRPr sz="800">
                <a:solidFill>
                  <a:schemeClr val="accent2"/>
                </a:solidFill>
              </a:defRPr>
            </a:lvl1pPr>
          </a:lstStyle>
          <a:p>
            <a:fld id="{667EC89C-17A0-4E64-A6D2-B825673CEEDF}" type="slidenum">
              <a:rPr lang="da-DK" smtClean="0"/>
              <a:pPr/>
              <a:t>‹nr.›</a:t>
            </a:fld>
            <a:endParaRPr lang="da-DK" dirty="0"/>
          </a:p>
        </p:txBody>
      </p:sp>
      <p:sp>
        <p:nvSpPr>
          <p:cNvPr id="12" name="Pladsholder til dato 11" hidden="1"/>
          <p:cNvSpPr>
            <a:spLocks noGrp="1"/>
          </p:cNvSpPr>
          <p:nvPr>
            <p:ph type="dt" sz="half" idx="2"/>
          </p:nvPr>
        </p:nvSpPr>
        <p:spPr>
          <a:xfrm>
            <a:off x="0" y="6858000"/>
            <a:ext cx="0" cy="0"/>
          </a:xfrm>
          <a:prstGeom prst="rect">
            <a:avLst/>
          </a:prstGeom>
        </p:spPr>
        <p:txBody>
          <a:bodyPr vert="horz" lIns="91440" tIns="45720" rIns="91440" bIns="45720" rtlCol="0" anchor="ctr"/>
          <a:lstStyle>
            <a:lvl1pPr algn="l">
              <a:defRPr lang="da-DK" sz="100" kern="1200" smtClean="0">
                <a:noFill/>
                <a:latin typeface="+mn-lt"/>
                <a:ea typeface="+mn-ea"/>
                <a:cs typeface="+mn-cs"/>
              </a:defRPr>
            </a:lvl1pPr>
          </a:lstStyle>
          <a:p>
            <a:fld id="{7D84DE82-9328-488C-BE28-0176CCFDA9FD}" type="datetime2">
              <a:rPr lang="da-DK" smtClean="0"/>
              <a:t>24. februar 2025</a:t>
            </a:fld>
            <a:endParaRPr lang="da-DK" dirty="0"/>
          </a:p>
        </p:txBody>
      </p:sp>
      <p:pic>
        <p:nvPicPr>
          <p:cNvPr id="8" name="Graphic 7">
            <a:extLst>
              <a:ext uri="{FF2B5EF4-FFF2-40B4-BE49-F238E27FC236}">
                <a16:creationId xmlns:a16="http://schemas.microsoft.com/office/drawing/2014/main" id="{BEDF92ED-1F03-4F53-BD5A-1017F255EBE3}"/>
              </a:ext>
            </a:extLst>
          </p:cNvPr>
          <p:cNvPicPr>
            <a:picLocks noChangeAspect="1"/>
          </p:cNvPicPr>
          <p:nvPr userDrawn="1"/>
        </p:nvPicPr>
        <p:blipFill>
          <a:blip r:embed="rId27">
            <a:extLst>
              <a:ext uri="{96DAC541-7B7A-43D3-8B79-37D633B846F1}">
                <asvg:svgBlip xmlns:asvg="http://schemas.microsoft.com/office/drawing/2016/SVG/main" r:embed="rId28"/>
              </a:ext>
            </a:extLst>
          </a:blip>
          <a:stretch>
            <a:fillRect/>
          </a:stretch>
        </p:blipFill>
        <p:spPr>
          <a:xfrm>
            <a:off x="646754" y="6379011"/>
            <a:ext cx="226932" cy="201461"/>
          </a:xfrm>
          <a:prstGeom prst="rect">
            <a:avLst/>
          </a:prstGeom>
        </p:spPr>
      </p:pic>
    </p:spTree>
    <p:extLst>
      <p:ext uri="{BB962C8B-B14F-4D97-AF65-F5344CB8AC3E}">
        <p14:creationId xmlns:p14="http://schemas.microsoft.com/office/powerpoint/2010/main" val="3982506368"/>
      </p:ext>
    </p:extLst>
  </p:cSld>
  <p:clrMap bg1="lt1" tx1="dk1" bg2="lt2" tx2="dk2" accent1="accent1" accent2="accent2" accent3="accent3" accent4="accent4" accent5="accent5" accent6="accent6" hlink="hlink" folHlink="folHlink"/>
  <p:sldLayoutIdLst>
    <p:sldLayoutId id="2147483649" r:id="rId1"/>
    <p:sldLayoutId id="2147483674" r:id="rId2"/>
    <p:sldLayoutId id="2147483659" r:id="rId3"/>
    <p:sldLayoutId id="2147483660" r:id="rId4"/>
    <p:sldLayoutId id="2147483661" r:id="rId5"/>
    <p:sldLayoutId id="2147483662" r:id="rId6"/>
    <p:sldLayoutId id="2147483650" r:id="rId7"/>
    <p:sldLayoutId id="2147483673" r:id="rId8"/>
    <p:sldLayoutId id="2147483652" r:id="rId9"/>
    <p:sldLayoutId id="2147483663" r:id="rId10"/>
    <p:sldLayoutId id="2147483664" r:id="rId11"/>
    <p:sldLayoutId id="2147483665" r:id="rId12"/>
    <p:sldLayoutId id="2147483666" r:id="rId13"/>
    <p:sldLayoutId id="2147483667" r:id="rId14"/>
    <p:sldLayoutId id="2147483668" r:id="rId15"/>
    <p:sldLayoutId id="2147483669" r:id="rId16"/>
    <p:sldLayoutId id="2147483670" r:id="rId17"/>
    <p:sldLayoutId id="2147483671" r:id="rId18"/>
    <p:sldLayoutId id="2147483672" r:id="rId19"/>
    <p:sldLayoutId id="2147483654" r:id="rId20"/>
    <p:sldLayoutId id="2147483655" r:id="rId21"/>
    <p:sldLayoutId id="2147483692" r:id="rId22"/>
    <p:sldLayoutId id="2147483693" r:id="rId23"/>
    <p:sldLayoutId id="2147483694" r:id="rId24"/>
    <p:sldLayoutId id="2147483695" r:id="rId25"/>
  </p:sldLayoutIdLst>
  <p:hf hdr="0"/>
  <p:txStyles>
    <p:title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p:titleStyle>
    <p:bodyStyle>
      <a:lvl1pPr marL="0" indent="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1pPr>
      <a:lvl2pPr marL="216000" indent="-21600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2pPr>
      <a:lvl3pPr marL="432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3pPr>
      <a:lvl4pPr marL="648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4pPr>
      <a:lvl5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5pPr>
      <a:lvl6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6pPr>
      <a:lvl7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7pPr>
      <a:lvl8pPr marL="864000" indent="-216000" algn="l" defTabSz="914400" rtl="0" eaLnBrk="1" latinLnBrk="0" hangingPunct="1">
        <a:lnSpc>
          <a:spcPct val="92000"/>
        </a:lnSpc>
        <a:spcBef>
          <a:spcPts val="0"/>
        </a:spcBef>
        <a:buFont typeface="Arial" panose="020B0604020202020204" pitchFamily="34" charset="0"/>
        <a:buChar char="•"/>
        <a:defRPr sz="1800" b="1" kern="1200" baseline="0">
          <a:solidFill>
            <a:schemeClr val="tx1"/>
          </a:solidFill>
          <a:latin typeface="+mn-lt"/>
          <a:ea typeface="+mn-ea"/>
          <a:cs typeface="+mn-cs"/>
        </a:defRPr>
      </a:lvl8pPr>
      <a:lvl9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753" userDrawn="1">
          <p15:clr>
            <a:srgbClr val="F26B43"/>
          </p15:clr>
        </p15:guide>
        <p15:guide id="4" orient="horz" pos="3831" userDrawn="1">
          <p15:clr>
            <a:srgbClr val="F26B43"/>
          </p15:clr>
        </p15:guide>
        <p15:guide id="5" orient="horz" pos="195" userDrawn="1">
          <p15:clr>
            <a:srgbClr val="F26B43"/>
          </p15:clr>
        </p15:guide>
        <p15:guide id="6" orient="horz" pos="491" userDrawn="1">
          <p15:clr>
            <a:srgbClr val="F26B43"/>
          </p15:clr>
        </p15:guide>
        <p15:guide id="7" pos="409" userDrawn="1">
          <p15:clr>
            <a:srgbClr val="F26B43"/>
          </p15:clr>
        </p15:guide>
        <p15:guide id="8" pos="726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17.xml"/><Relationship Id="rId5" Type="http://schemas.openxmlformats.org/officeDocument/2006/relationships/image" Target="../media/image35.PNG"/><Relationship Id="rId4" Type="http://schemas.openxmlformats.org/officeDocument/2006/relationships/image" Target="../media/image34.png"/></Relationships>
</file>

<file path=ppt/slides/_rels/slide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17.xml"/><Relationship Id="rId5" Type="http://schemas.openxmlformats.org/officeDocument/2006/relationships/image" Target="../media/image39.jpeg"/><Relationship Id="rId4"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hyperlink" Target="mailto:projekttilskud@sgav.d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sp>
        <p:nvSpPr>
          <p:cNvPr id="4" name="Pladsholder til sidefod 3">
            <a:extLst>
              <a:ext uri="{FF2B5EF4-FFF2-40B4-BE49-F238E27FC236}">
                <a16:creationId xmlns:a16="http://schemas.microsoft.com/office/drawing/2014/main" id="{41FF65A5-3217-4857-B2A9-AF837AAF25B2}"/>
              </a:ext>
            </a:extLst>
          </p:cNvPr>
          <p:cNvSpPr>
            <a:spLocks noGrp="1"/>
          </p:cNvSpPr>
          <p:nvPr>
            <p:ph type="ftr" sz="quarter" idx="11"/>
          </p:nvPr>
        </p:nvSpPr>
        <p:spPr/>
        <p:txBody>
          <a:bodyPr/>
          <a:lstStyle/>
          <a:p>
            <a:r>
              <a:rPr lang="da-DK" dirty="0">
                <a:solidFill>
                  <a:schemeClr val="bg1"/>
                </a:solidFill>
              </a:rPr>
              <a:t>/ Styrelsen for Grøn Arealomlægning og Vandmiljø</a:t>
            </a:r>
          </a:p>
        </p:txBody>
      </p:sp>
      <p:sp>
        <p:nvSpPr>
          <p:cNvPr id="5" name="Pladsholder til slidenummer 4">
            <a:extLst>
              <a:ext uri="{FF2B5EF4-FFF2-40B4-BE49-F238E27FC236}">
                <a16:creationId xmlns:a16="http://schemas.microsoft.com/office/drawing/2014/main" id="{81D58FE3-96F4-47D0-9086-80A394733074}"/>
              </a:ext>
            </a:extLst>
          </p:cNvPr>
          <p:cNvSpPr>
            <a:spLocks noGrp="1"/>
          </p:cNvSpPr>
          <p:nvPr>
            <p:ph type="sldNum" sz="quarter" idx="12"/>
          </p:nvPr>
        </p:nvSpPr>
        <p:spPr>
          <a:xfrm>
            <a:off x="797864" y="6364172"/>
            <a:ext cx="298800" cy="201461"/>
          </a:xfrm>
        </p:spPr>
        <p:txBody>
          <a:bodyPr/>
          <a:lstStyle/>
          <a:p>
            <a:fld id="{667EC89C-17A0-4E64-A6D2-B825673CEEDF}" type="slidenum">
              <a:rPr lang="da-DK" smtClean="0">
                <a:solidFill>
                  <a:schemeClr val="bg1"/>
                </a:solidFill>
              </a:rPr>
              <a:t>1</a:t>
            </a:fld>
            <a:endParaRPr lang="da-DK" dirty="0">
              <a:solidFill>
                <a:schemeClr val="bg1"/>
              </a:solidFill>
            </a:endParaRPr>
          </a:p>
        </p:txBody>
      </p:sp>
      <p:sp>
        <p:nvSpPr>
          <p:cNvPr id="6" name="Pladsholder til dato 5">
            <a:extLst>
              <a:ext uri="{FF2B5EF4-FFF2-40B4-BE49-F238E27FC236}">
                <a16:creationId xmlns:a16="http://schemas.microsoft.com/office/drawing/2014/main" id="{D897ECE4-9EF3-4AE7-9DCC-E53A3DF21DFF}"/>
              </a:ext>
            </a:extLst>
          </p:cNvPr>
          <p:cNvSpPr>
            <a:spLocks noGrp="1"/>
          </p:cNvSpPr>
          <p:nvPr>
            <p:ph type="dt" sz="half" idx="18"/>
          </p:nvPr>
        </p:nvSpPr>
        <p:spPr/>
        <p:txBody>
          <a:bodyPr/>
          <a:lstStyle/>
          <a:p>
            <a:fld id="{32044778-2A19-4DA8-9B0A-439CA6FA4BE4}" type="datetime2">
              <a:rPr lang="da-DK" smtClean="0"/>
              <a:t>24. februar 2025</a:t>
            </a:fld>
            <a:endParaRPr lang="da-DK" dirty="0"/>
          </a:p>
        </p:txBody>
      </p:sp>
      <p:sp>
        <p:nvSpPr>
          <p:cNvPr id="16" name="Pladsholder til tekst 1">
            <a:extLst>
              <a:ext uri="{FF2B5EF4-FFF2-40B4-BE49-F238E27FC236}">
                <a16:creationId xmlns:a16="http://schemas.microsoft.com/office/drawing/2014/main" id="{F1B1EF88-F33A-4B5F-90CF-F8DF6A12A5AB}"/>
              </a:ext>
            </a:extLst>
          </p:cNvPr>
          <p:cNvSpPr txBox="1">
            <a:spLocks/>
          </p:cNvSpPr>
          <p:nvPr/>
        </p:nvSpPr>
        <p:spPr>
          <a:xfrm>
            <a:off x="651600" y="2348880"/>
            <a:ext cx="10267348" cy="1512168"/>
          </a:xfrm>
          <a:prstGeom prst="rect">
            <a:avLst/>
          </a:prstGeom>
        </p:spPr>
        <p:txBody>
          <a:bodyPr>
            <a:normAutofit/>
          </a:bodyPr>
          <a:lstStyle>
            <a:lvl1pPr marL="0" indent="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1pPr>
            <a:lvl2pPr marL="216000" indent="-216000" algn="l" defTabSz="914400" rtl="0" eaLnBrk="1" latinLnBrk="0" hangingPunct="1">
              <a:lnSpc>
                <a:spcPct val="91000"/>
              </a:lnSpc>
              <a:spcBef>
                <a:spcPts val="0"/>
              </a:spcBef>
              <a:buFont typeface="Arial" panose="020B0604020202020204" pitchFamily="34" charset="0"/>
              <a:buChar char="•"/>
              <a:defRPr sz="2000" b="1" kern="1200">
                <a:solidFill>
                  <a:schemeClr val="tx1"/>
                </a:solidFill>
                <a:latin typeface="+mn-lt"/>
                <a:ea typeface="+mn-ea"/>
                <a:cs typeface="+mn-cs"/>
              </a:defRPr>
            </a:lvl2pPr>
            <a:lvl3pPr marL="432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3pPr>
            <a:lvl4pPr marL="648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4pPr>
            <a:lvl5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5pPr>
            <a:lvl6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6pPr>
            <a:lvl7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7pPr>
            <a:lvl8pPr marL="864000" indent="-216000" algn="l" defTabSz="914400" rtl="0" eaLnBrk="1" latinLnBrk="0" hangingPunct="1">
              <a:lnSpc>
                <a:spcPct val="92000"/>
              </a:lnSpc>
              <a:spcBef>
                <a:spcPts val="0"/>
              </a:spcBef>
              <a:buFont typeface="Arial" panose="020B0604020202020204" pitchFamily="34" charset="0"/>
              <a:buChar char="•"/>
              <a:defRPr sz="1800" b="1" kern="1200" baseline="0">
                <a:solidFill>
                  <a:schemeClr val="tx1"/>
                </a:solidFill>
                <a:latin typeface="+mn-lt"/>
                <a:ea typeface="+mn-ea"/>
                <a:cs typeface="+mn-cs"/>
              </a:defRPr>
            </a:lvl8pPr>
            <a:lvl9pPr marL="864000" indent="-216000" algn="l" defTabSz="914400" rtl="0" eaLnBrk="1" latinLnBrk="0" hangingPunct="1">
              <a:lnSpc>
                <a:spcPct val="92000"/>
              </a:lnSpc>
              <a:spcBef>
                <a:spcPts val="0"/>
              </a:spcBef>
              <a:buFont typeface="Arial" panose="020B0604020202020204" pitchFamily="34" charset="0"/>
              <a:buChar char="•"/>
              <a:defRPr sz="1800" b="1" kern="1200">
                <a:solidFill>
                  <a:schemeClr val="tx1"/>
                </a:solidFill>
                <a:latin typeface="+mn-lt"/>
                <a:ea typeface="+mn-ea"/>
                <a:cs typeface="+mn-cs"/>
              </a:defRPr>
            </a:lvl9pPr>
          </a:lstStyle>
          <a:p>
            <a:pPr>
              <a:buFont typeface="Arial" panose="020B0604020202020204" pitchFamily="34" charset="0"/>
              <a:buNone/>
            </a:pPr>
            <a:r>
              <a:rPr lang="da-DK" sz="4400" dirty="0">
                <a:solidFill>
                  <a:schemeClr val="bg1"/>
                </a:solidFill>
              </a:rPr>
              <a:t>10. Sådan laver du en god ansøgning</a:t>
            </a:r>
          </a:p>
        </p:txBody>
      </p:sp>
      <p:sp>
        <p:nvSpPr>
          <p:cNvPr id="17" name="Tekstfelt 16">
            <a:extLst>
              <a:ext uri="{FF2B5EF4-FFF2-40B4-BE49-F238E27FC236}">
                <a16:creationId xmlns:a16="http://schemas.microsoft.com/office/drawing/2014/main" id="{1BC43296-868C-45C7-8339-49EF9F820CC5}"/>
              </a:ext>
            </a:extLst>
          </p:cNvPr>
          <p:cNvSpPr txBox="1"/>
          <p:nvPr/>
        </p:nvSpPr>
        <p:spPr>
          <a:xfrm>
            <a:off x="1045008" y="3610304"/>
            <a:ext cx="10513169" cy="892552"/>
          </a:xfrm>
          <a:prstGeom prst="rect">
            <a:avLst/>
          </a:prstGeom>
          <a:noFill/>
        </p:spPr>
        <p:txBody>
          <a:bodyPr wrap="square" lIns="0" tIns="0" rIns="0" bIns="0" rtlCol="0">
            <a:spAutoFit/>
          </a:bodyPr>
          <a:lstStyle/>
          <a:p>
            <a:r>
              <a:rPr lang="da-DK" sz="4000" i="1" dirty="0">
                <a:solidFill>
                  <a:schemeClr val="bg1"/>
                </a:solidFill>
              </a:rPr>
              <a:t>Hvad skal du være særligt opmærksom på?</a:t>
            </a:r>
          </a:p>
          <a:p>
            <a:endParaRPr lang="da-DK" dirty="0" err="1"/>
          </a:p>
        </p:txBody>
      </p:sp>
      <p:sp>
        <p:nvSpPr>
          <p:cNvPr id="8" name="Tekstfelt 7">
            <a:extLst>
              <a:ext uri="{FF2B5EF4-FFF2-40B4-BE49-F238E27FC236}">
                <a16:creationId xmlns:a16="http://schemas.microsoft.com/office/drawing/2014/main" id="{495639A3-742B-4137-B71E-A9E852A35C2E}"/>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solidFill>
                  <a:schemeClr val="bg1"/>
                </a:solidFill>
              </a:rPr>
              <a:t>Guide til biodiversitetsskov 2025</a:t>
            </a:r>
          </a:p>
          <a:p>
            <a:endParaRPr lang="da-DK" sz="1200" dirty="0">
              <a:solidFill>
                <a:schemeClr val="bg1"/>
              </a:solidFill>
            </a:endParaRPr>
          </a:p>
        </p:txBody>
      </p:sp>
    </p:spTree>
    <p:extLst>
      <p:ext uri="{BB962C8B-B14F-4D97-AF65-F5344CB8AC3E}">
        <p14:creationId xmlns:p14="http://schemas.microsoft.com/office/powerpoint/2010/main" val="13865741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2</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247785" y="499082"/>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Søg via Tast selv</a:t>
            </a:r>
          </a:p>
        </p:txBody>
      </p:sp>
      <p:sp>
        <p:nvSpPr>
          <p:cNvPr id="11" name="Rektangel 10"/>
          <p:cNvSpPr/>
          <p:nvPr/>
        </p:nvSpPr>
        <p:spPr>
          <a:xfrm>
            <a:off x="549725" y="2616715"/>
            <a:ext cx="2463699" cy="369332"/>
          </a:xfrm>
          <a:prstGeom prst="rect">
            <a:avLst/>
          </a:prstGeom>
          <a:solidFill>
            <a:schemeClr val="bg2"/>
          </a:solidFill>
          <a:ln>
            <a:solidFill>
              <a:schemeClr val="accent1"/>
            </a:solidFill>
          </a:ln>
        </p:spPr>
        <p:txBody>
          <a:bodyPr wrap="square">
            <a:spAutoFit/>
          </a:bodyPr>
          <a:lstStyle/>
          <a:p>
            <a:r>
              <a:rPr lang="da-DK" b="1" dirty="0"/>
              <a:t>Gå ind på sgav.dk:</a:t>
            </a:r>
          </a:p>
        </p:txBody>
      </p:sp>
      <p:cxnSp>
        <p:nvCxnSpPr>
          <p:cNvPr id="32" name="Lige pilforbindelse 31"/>
          <p:cNvCxnSpPr/>
          <p:nvPr/>
        </p:nvCxnSpPr>
        <p:spPr>
          <a:xfrm>
            <a:off x="4819319" y="4965411"/>
            <a:ext cx="241291" cy="719451"/>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35" name="Afrundet rektangel 34"/>
          <p:cNvSpPr/>
          <p:nvPr/>
        </p:nvSpPr>
        <p:spPr>
          <a:xfrm>
            <a:off x="549725" y="4581128"/>
            <a:ext cx="5904656" cy="1566704"/>
          </a:xfrm>
          <a:prstGeom prst="roundRect">
            <a:avLst/>
          </a:prstGeom>
          <a:solidFill>
            <a:schemeClr val="accent1"/>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lang="da-DK" sz="1400" b="1" dirty="0"/>
              <a:t>Tjek din indbakke i Tast selv</a:t>
            </a:r>
          </a:p>
          <a:p>
            <a:pPr marL="285750" indent="-285750">
              <a:buFont typeface="Arial" panose="020B0604020202020204" pitchFamily="34" charset="0"/>
              <a:buChar char="•"/>
            </a:pPr>
            <a:r>
              <a:rPr lang="da-DK" sz="1400" dirty="0"/>
              <a:t>Alle breve fra os sender vi til din indbakke i Tast selv. I den vil dit tilsagn og andre breve fra os være. </a:t>
            </a:r>
          </a:p>
          <a:p>
            <a:pPr marL="285750" indent="-285750">
              <a:buFont typeface="Arial" panose="020B0604020202020204" pitchFamily="34" charset="0"/>
              <a:buChar char="•"/>
            </a:pPr>
            <a:r>
              <a:rPr lang="da-DK" sz="1400" dirty="0"/>
              <a:t>Vi sender en notifikation via sms eller e-mail, når der er brev til dig.</a:t>
            </a:r>
          </a:p>
          <a:p>
            <a:pPr marL="285750" indent="-285750">
              <a:buFont typeface="Arial" panose="020B0604020202020204" pitchFamily="34" charset="0"/>
              <a:buChar char="•"/>
            </a:pPr>
            <a:r>
              <a:rPr lang="da-DK" sz="1400" dirty="0"/>
              <a:t>Log ind i Tast selv for at få adgang til indbakken.</a:t>
            </a:r>
          </a:p>
        </p:txBody>
      </p:sp>
      <p:pic>
        <p:nvPicPr>
          <p:cNvPr id="38" name="Billede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12094" y="4637585"/>
            <a:ext cx="1530790" cy="1530790"/>
          </a:xfrm>
          <a:prstGeom prst="rect">
            <a:avLst/>
          </a:prstGeom>
        </p:spPr>
      </p:pic>
      <p:pic>
        <p:nvPicPr>
          <p:cNvPr id="39" name="Billede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14204" y="5031832"/>
            <a:ext cx="1116000" cy="1116000"/>
          </a:xfrm>
          <a:prstGeom prst="rect">
            <a:avLst/>
          </a:prstGeom>
        </p:spPr>
      </p:pic>
      <p:sp>
        <p:nvSpPr>
          <p:cNvPr id="2" name="Pladsholder til dato 1">
            <a:extLst>
              <a:ext uri="{FF2B5EF4-FFF2-40B4-BE49-F238E27FC236}">
                <a16:creationId xmlns:a16="http://schemas.microsoft.com/office/drawing/2014/main" id="{34994900-521A-4219-A28E-6B4D2908EA45}"/>
              </a:ext>
            </a:extLst>
          </p:cNvPr>
          <p:cNvSpPr>
            <a:spLocks noGrp="1"/>
          </p:cNvSpPr>
          <p:nvPr>
            <p:ph type="dt" sz="half" idx="12"/>
          </p:nvPr>
        </p:nvSpPr>
        <p:spPr/>
        <p:txBody>
          <a:bodyPr/>
          <a:lstStyle/>
          <a:p>
            <a:fld id="{86FD92D6-BC92-4B15-BD62-ECC5F88AEF93}" type="datetime2">
              <a:rPr lang="da-DK" smtClean="0"/>
              <a:t>24. februar 2025</a:t>
            </a:fld>
            <a:endParaRPr lang="da-DK" dirty="0"/>
          </a:p>
        </p:txBody>
      </p:sp>
      <p:sp>
        <p:nvSpPr>
          <p:cNvPr id="19" name="Tekstfelt 18">
            <a:extLst>
              <a:ext uri="{FF2B5EF4-FFF2-40B4-BE49-F238E27FC236}">
                <a16:creationId xmlns:a16="http://schemas.microsoft.com/office/drawing/2014/main" id="{1E90CDEA-B6AC-4005-B851-7004CDB20DD1}"/>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4" name="Billede 3">
            <a:extLst>
              <a:ext uri="{FF2B5EF4-FFF2-40B4-BE49-F238E27FC236}">
                <a16:creationId xmlns:a16="http://schemas.microsoft.com/office/drawing/2014/main" id="{8E2F8C34-CD03-47DC-A778-9352011EB755}"/>
              </a:ext>
            </a:extLst>
          </p:cNvPr>
          <p:cNvPicPr>
            <a:picLocks noChangeAspect="1"/>
          </p:cNvPicPr>
          <p:nvPr/>
        </p:nvPicPr>
        <p:blipFill>
          <a:blip r:embed="rId5"/>
          <a:stretch>
            <a:fillRect/>
          </a:stretch>
        </p:blipFill>
        <p:spPr>
          <a:xfrm>
            <a:off x="3502053" y="361223"/>
            <a:ext cx="8286750" cy="1790700"/>
          </a:xfrm>
          <a:prstGeom prst="rect">
            <a:avLst/>
          </a:prstGeom>
        </p:spPr>
      </p:pic>
      <p:sp>
        <p:nvSpPr>
          <p:cNvPr id="13" name="Ellipse 12"/>
          <p:cNvSpPr/>
          <p:nvPr/>
        </p:nvSpPr>
        <p:spPr>
          <a:xfrm>
            <a:off x="4430860" y="494641"/>
            <a:ext cx="776917" cy="356240"/>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cxnSp>
        <p:nvCxnSpPr>
          <p:cNvPr id="16" name="Lige pilforbindelse 15"/>
          <p:cNvCxnSpPr>
            <a:cxnSpLocks/>
          </p:cNvCxnSpPr>
          <p:nvPr/>
        </p:nvCxnSpPr>
        <p:spPr>
          <a:xfrm flipV="1">
            <a:off x="2061964" y="825768"/>
            <a:ext cx="2468864" cy="1790947"/>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0" name="Rektangel 19">
            <a:extLst>
              <a:ext uri="{FF2B5EF4-FFF2-40B4-BE49-F238E27FC236}">
                <a16:creationId xmlns:a16="http://schemas.microsoft.com/office/drawing/2014/main" id="{40DE8F50-0C2E-4684-9E62-40A528CA4F34}"/>
              </a:ext>
            </a:extLst>
          </p:cNvPr>
          <p:cNvSpPr/>
          <p:nvPr/>
        </p:nvSpPr>
        <p:spPr>
          <a:xfrm>
            <a:off x="549725" y="3147273"/>
            <a:ext cx="2463699" cy="369332"/>
          </a:xfrm>
          <a:prstGeom prst="rect">
            <a:avLst/>
          </a:prstGeom>
          <a:solidFill>
            <a:schemeClr val="bg2"/>
          </a:solidFill>
          <a:ln>
            <a:solidFill>
              <a:schemeClr val="accent1"/>
            </a:solidFill>
          </a:ln>
        </p:spPr>
        <p:txBody>
          <a:bodyPr wrap="square">
            <a:spAutoFit/>
          </a:bodyPr>
          <a:lstStyle/>
          <a:p>
            <a:r>
              <a:rPr lang="da-DK" b="1" dirty="0"/>
              <a:t>Tryk på Log på:</a:t>
            </a:r>
          </a:p>
        </p:txBody>
      </p:sp>
      <p:sp>
        <p:nvSpPr>
          <p:cNvPr id="14" name="Ellipse 13"/>
          <p:cNvSpPr/>
          <p:nvPr/>
        </p:nvSpPr>
        <p:spPr>
          <a:xfrm>
            <a:off x="10467929" y="1312034"/>
            <a:ext cx="1320873" cy="53278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cxnSp>
        <p:nvCxnSpPr>
          <p:cNvPr id="17" name="Lige pilforbindelse 16"/>
          <p:cNvCxnSpPr>
            <a:cxnSpLocks/>
            <a:stCxn id="20" idx="3"/>
          </p:cNvCxnSpPr>
          <p:nvPr/>
        </p:nvCxnSpPr>
        <p:spPr>
          <a:xfrm flipV="1">
            <a:off x="3013424" y="1578429"/>
            <a:ext cx="7454505" cy="175351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pic>
        <p:nvPicPr>
          <p:cNvPr id="15" name="Billede 14">
            <a:extLst>
              <a:ext uri="{FF2B5EF4-FFF2-40B4-BE49-F238E27FC236}">
                <a16:creationId xmlns:a16="http://schemas.microsoft.com/office/drawing/2014/main" id="{CC5B670F-A0E5-4FF9-97D8-8236A9A1FDE3}"/>
              </a:ext>
            </a:extLst>
          </p:cNvPr>
          <p:cNvPicPr>
            <a:picLocks noChangeAspect="1"/>
          </p:cNvPicPr>
          <p:nvPr/>
        </p:nvPicPr>
        <p:blipFill>
          <a:blip r:embed="rId6"/>
          <a:stretch>
            <a:fillRect/>
          </a:stretch>
        </p:blipFill>
        <p:spPr>
          <a:xfrm>
            <a:off x="5111138" y="2359541"/>
            <a:ext cx="6680034" cy="2019174"/>
          </a:xfrm>
          <a:prstGeom prst="rect">
            <a:avLst/>
          </a:prstGeom>
        </p:spPr>
      </p:pic>
      <p:sp>
        <p:nvSpPr>
          <p:cNvPr id="25" name="Rektangel 24">
            <a:extLst>
              <a:ext uri="{FF2B5EF4-FFF2-40B4-BE49-F238E27FC236}">
                <a16:creationId xmlns:a16="http://schemas.microsoft.com/office/drawing/2014/main" id="{3EEC8570-FD25-4F25-95FC-A4DF4048CC0F}"/>
              </a:ext>
            </a:extLst>
          </p:cNvPr>
          <p:cNvSpPr/>
          <p:nvPr/>
        </p:nvSpPr>
        <p:spPr>
          <a:xfrm>
            <a:off x="549725" y="3719018"/>
            <a:ext cx="2463699" cy="369332"/>
          </a:xfrm>
          <a:prstGeom prst="rect">
            <a:avLst/>
          </a:prstGeom>
          <a:solidFill>
            <a:schemeClr val="bg2"/>
          </a:solidFill>
          <a:ln>
            <a:solidFill>
              <a:schemeClr val="accent1"/>
            </a:solidFill>
          </a:ln>
        </p:spPr>
        <p:txBody>
          <a:bodyPr wrap="square">
            <a:spAutoFit/>
          </a:bodyPr>
          <a:lstStyle/>
          <a:p>
            <a:r>
              <a:rPr lang="da-DK" b="1" dirty="0"/>
              <a:t>Tryk på Tast selv:</a:t>
            </a:r>
          </a:p>
        </p:txBody>
      </p:sp>
      <p:cxnSp>
        <p:nvCxnSpPr>
          <p:cNvPr id="26" name="Lige pilforbindelse 25">
            <a:extLst>
              <a:ext uri="{FF2B5EF4-FFF2-40B4-BE49-F238E27FC236}">
                <a16:creationId xmlns:a16="http://schemas.microsoft.com/office/drawing/2014/main" id="{9E03C340-1211-4635-AE5A-C391CAC6784B}"/>
              </a:ext>
            </a:extLst>
          </p:cNvPr>
          <p:cNvCxnSpPr>
            <a:cxnSpLocks/>
          </p:cNvCxnSpPr>
          <p:nvPr/>
        </p:nvCxnSpPr>
        <p:spPr>
          <a:xfrm>
            <a:off x="3013423" y="3938784"/>
            <a:ext cx="5391026" cy="4627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27" name="Ellipse 26">
            <a:extLst>
              <a:ext uri="{FF2B5EF4-FFF2-40B4-BE49-F238E27FC236}">
                <a16:creationId xmlns:a16="http://schemas.microsoft.com/office/drawing/2014/main" id="{6A5FE56B-6486-4D0C-B39B-FBA01F2BB48E}"/>
              </a:ext>
            </a:extLst>
          </p:cNvPr>
          <p:cNvSpPr/>
          <p:nvPr/>
        </p:nvSpPr>
        <p:spPr>
          <a:xfrm>
            <a:off x="8404449" y="3739067"/>
            <a:ext cx="1320873" cy="53278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Tree>
    <p:extLst>
      <p:ext uri="{BB962C8B-B14F-4D97-AF65-F5344CB8AC3E}">
        <p14:creationId xmlns:p14="http://schemas.microsoft.com/office/powerpoint/2010/main" val="1856181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3</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413468" y="967745"/>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Søg via Tast selv</a:t>
            </a:r>
          </a:p>
        </p:txBody>
      </p:sp>
      <p:pic>
        <p:nvPicPr>
          <p:cNvPr id="6" name="Billed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11296">
            <a:off x="10183285" y="396424"/>
            <a:ext cx="1508687" cy="1507963"/>
          </a:xfrm>
          <a:prstGeom prst="rect">
            <a:avLst/>
          </a:prstGeom>
        </p:spPr>
      </p:pic>
      <p:pic>
        <p:nvPicPr>
          <p:cNvPr id="2" name="Billede 1"/>
          <p:cNvPicPr>
            <a:picLocks noChangeAspect="1"/>
          </p:cNvPicPr>
          <p:nvPr/>
        </p:nvPicPr>
        <p:blipFill>
          <a:blip r:embed="rId4"/>
          <a:stretch>
            <a:fillRect/>
          </a:stretch>
        </p:blipFill>
        <p:spPr>
          <a:xfrm>
            <a:off x="6238815" y="1952933"/>
            <a:ext cx="3476625" cy="1343025"/>
          </a:xfrm>
          <a:prstGeom prst="rect">
            <a:avLst/>
          </a:prstGeom>
          <a:ln>
            <a:solidFill>
              <a:schemeClr val="accent1"/>
            </a:solidFill>
          </a:ln>
        </p:spPr>
      </p:pic>
      <p:sp>
        <p:nvSpPr>
          <p:cNvPr id="3" name="Tekstfelt 2"/>
          <p:cNvSpPr txBox="1"/>
          <p:nvPr/>
        </p:nvSpPr>
        <p:spPr>
          <a:xfrm>
            <a:off x="544811" y="2399715"/>
            <a:ext cx="4973538" cy="3108543"/>
          </a:xfrm>
          <a:prstGeom prst="rect">
            <a:avLst/>
          </a:prstGeom>
          <a:noFill/>
        </p:spPr>
        <p:txBody>
          <a:bodyPr wrap="square" lIns="0" tIns="0" rIns="0" bIns="0" rtlCol="0">
            <a:spAutoFit/>
          </a:bodyPr>
          <a:lstStyle/>
          <a:p>
            <a:r>
              <a:rPr lang="da-DK" sz="2000" b="1" dirty="0"/>
              <a:t>Når du er logget ind:</a:t>
            </a:r>
            <a:br>
              <a:rPr lang="da-DK" sz="2000" b="1" dirty="0"/>
            </a:br>
            <a:endParaRPr lang="da-DK" sz="2000" b="1" dirty="0"/>
          </a:p>
          <a:p>
            <a:pPr marL="457200" indent="-457200">
              <a:buFont typeface="+mj-lt"/>
              <a:buAutoNum type="arabicPeriod"/>
            </a:pPr>
            <a:r>
              <a:rPr lang="da-DK" sz="2000" b="1" dirty="0"/>
              <a:t>Find ”Ansøg og indberet”</a:t>
            </a:r>
          </a:p>
          <a:p>
            <a:pPr marL="457200" indent="-457200">
              <a:buFont typeface="+mj-lt"/>
              <a:buAutoNum type="arabicPeriod"/>
            </a:pPr>
            <a:endParaRPr lang="da-DK" sz="800" b="1" dirty="0"/>
          </a:p>
          <a:p>
            <a:pPr marL="457200" indent="-457200">
              <a:buFont typeface="+mj-lt"/>
              <a:buAutoNum type="arabicPeriod"/>
            </a:pPr>
            <a:r>
              <a:rPr lang="da-DK" sz="2000" b="1" dirty="0"/>
              <a:t>Vælg ”Opret” for at starte ansøgningen</a:t>
            </a:r>
          </a:p>
          <a:p>
            <a:pPr marL="457200" indent="-457200">
              <a:buFont typeface="+mj-lt"/>
              <a:buAutoNum type="arabicPeriod"/>
            </a:pPr>
            <a:endParaRPr lang="da-DK" sz="800" b="1" dirty="0"/>
          </a:p>
          <a:p>
            <a:pPr marL="457200" indent="-457200">
              <a:buFont typeface="+mj-lt"/>
              <a:buAutoNum type="arabicPeriod"/>
            </a:pPr>
            <a:r>
              <a:rPr lang="da-DK" sz="2000" b="1" dirty="0"/>
              <a:t>Vælg ”Opret nyt skema”</a:t>
            </a:r>
          </a:p>
          <a:p>
            <a:pPr marL="457200" indent="-457200">
              <a:buFont typeface="+mj-lt"/>
              <a:buAutoNum type="arabicPeriod"/>
            </a:pPr>
            <a:endParaRPr lang="da-DK" sz="800" b="1" dirty="0"/>
          </a:p>
          <a:p>
            <a:pPr marL="457200" indent="-457200">
              <a:buFont typeface="+mj-lt"/>
              <a:buAutoNum type="arabicPeriod"/>
            </a:pPr>
            <a:r>
              <a:rPr lang="da-DK" sz="2000" b="1" dirty="0"/>
              <a:t>På listen vælger du ”Biodiversitetsskov”</a:t>
            </a:r>
            <a:endParaRPr lang="da-DK" dirty="0"/>
          </a:p>
          <a:p>
            <a:endParaRPr lang="da-DK" dirty="0"/>
          </a:p>
        </p:txBody>
      </p:sp>
      <p:pic>
        <p:nvPicPr>
          <p:cNvPr id="4" name="Billed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68486" y="3639478"/>
            <a:ext cx="3417283" cy="2099323"/>
          </a:xfrm>
          <a:prstGeom prst="rect">
            <a:avLst/>
          </a:prstGeom>
          <a:ln>
            <a:solidFill>
              <a:schemeClr val="accent1"/>
            </a:solidFill>
          </a:ln>
        </p:spPr>
      </p:pic>
      <p:cxnSp>
        <p:nvCxnSpPr>
          <p:cNvPr id="15" name="Lige pilforbindelse 14"/>
          <p:cNvCxnSpPr/>
          <p:nvPr/>
        </p:nvCxnSpPr>
        <p:spPr>
          <a:xfrm flipV="1">
            <a:off x="4150196" y="3056713"/>
            <a:ext cx="1980220" cy="10326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20" name="Lige pilforbindelse 19"/>
          <p:cNvCxnSpPr/>
          <p:nvPr/>
        </p:nvCxnSpPr>
        <p:spPr>
          <a:xfrm>
            <a:off x="3974399" y="4376411"/>
            <a:ext cx="2156017" cy="996805"/>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7" name="Pladsholder til dato 6">
            <a:extLst>
              <a:ext uri="{FF2B5EF4-FFF2-40B4-BE49-F238E27FC236}">
                <a16:creationId xmlns:a16="http://schemas.microsoft.com/office/drawing/2014/main" id="{2EE86AB4-CDDB-4F01-9948-03F0980252FD}"/>
              </a:ext>
            </a:extLst>
          </p:cNvPr>
          <p:cNvSpPr>
            <a:spLocks noGrp="1"/>
          </p:cNvSpPr>
          <p:nvPr>
            <p:ph type="dt" sz="half" idx="12"/>
          </p:nvPr>
        </p:nvSpPr>
        <p:spPr/>
        <p:txBody>
          <a:bodyPr/>
          <a:lstStyle/>
          <a:p>
            <a:fld id="{A6B13FD6-AF01-4A67-9B22-9DAE0FB6B5AE}" type="datetime2">
              <a:rPr lang="da-DK" smtClean="0"/>
              <a:t>24. februar 2025</a:t>
            </a:fld>
            <a:endParaRPr lang="da-DK" dirty="0"/>
          </a:p>
        </p:txBody>
      </p:sp>
      <p:sp>
        <p:nvSpPr>
          <p:cNvPr id="14" name="Tekstfelt 13">
            <a:extLst>
              <a:ext uri="{FF2B5EF4-FFF2-40B4-BE49-F238E27FC236}">
                <a16:creationId xmlns:a16="http://schemas.microsoft.com/office/drawing/2014/main" id="{94F520C9-B534-459B-A85E-8D4C53F81B3D}"/>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spTree>
    <p:extLst>
      <p:ext uri="{BB962C8B-B14F-4D97-AF65-F5344CB8AC3E}">
        <p14:creationId xmlns:p14="http://schemas.microsoft.com/office/powerpoint/2010/main" val="19044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91857083-8D97-4FC9-AB0A-55A7985481C1}"/>
              </a:ext>
            </a:extLst>
          </p:cNvPr>
          <p:cNvPicPr>
            <a:picLocks noChangeAspect="1"/>
          </p:cNvPicPr>
          <p:nvPr/>
        </p:nvPicPr>
        <p:blipFill>
          <a:blip r:embed="rId3"/>
          <a:stretch>
            <a:fillRect/>
          </a:stretch>
        </p:blipFill>
        <p:spPr>
          <a:xfrm>
            <a:off x="455612" y="692696"/>
            <a:ext cx="11277600" cy="5095875"/>
          </a:xfrm>
          <a:prstGeom prst="rect">
            <a:avLst/>
          </a:prstGeom>
        </p:spPr>
      </p:pic>
      <p:sp>
        <p:nvSpPr>
          <p:cNvPr id="4" name="Pladsholder til sidefod 3">
            <a:extLst>
              <a:ext uri="{FF2B5EF4-FFF2-40B4-BE49-F238E27FC236}">
                <a16:creationId xmlns:a16="http://schemas.microsoft.com/office/drawing/2014/main" id="{328595F6-36F9-4C95-8B5B-6E061E1733A5}"/>
              </a:ext>
            </a:extLst>
          </p:cNvPr>
          <p:cNvSpPr>
            <a:spLocks noGrp="1"/>
          </p:cNvSpPr>
          <p:nvPr>
            <p:ph type="ftr" sz="quarter" idx="10"/>
          </p:nvPr>
        </p:nvSpPr>
        <p:spPr/>
        <p:txBody>
          <a:bodyPr/>
          <a:lstStyle/>
          <a:p>
            <a:r>
              <a:rPr lang="da-DK"/>
              <a:t>/ Styrelsen for Grøn Arealomlægning og Vandmiljø</a:t>
            </a:r>
            <a:endParaRPr lang="da-DK" dirty="0"/>
          </a:p>
        </p:txBody>
      </p:sp>
      <p:sp>
        <p:nvSpPr>
          <p:cNvPr id="5" name="Pladsholder til slidenummer 4">
            <a:extLst>
              <a:ext uri="{FF2B5EF4-FFF2-40B4-BE49-F238E27FC236}">
                <a16:creationId xmlns:a16="http://schemas.microsoft.com/office/drawing/2014/main" id="{49FE0EF2-269F-42E3-B277-E90BC6AB4E25}"/>
              </a:ext>
            </a:extLst>
          </p:cNvPr>
          <p:cNvSpPr>
            <a:spLocks noGrp="1"/>
          </p:cNvSpPr>
          <p:nvPr>
            <p:ph type="sldNum" sz="quarter" idx="11"/>
          </p:nvPr>
        </p:nvSpPr>
        <p:spPr/>
        <p:txBody>
          <a:bodyPr/>
          <a:lstStyle/>
          <a:p>
            <a:fld id="{667EC89C-17A0-4E64-A6D2-B825673CEEDF}" type="slidenum">
              <a:rPr lang="da-DK" smtClean="0"/>
              <a:pPr/>
              <a:t>4</a:t>
            </a:fld>
            <a:endParaRPr lang="da-DK" dirty="0"/>
          </a:p>
        </p:txBody>
      </p:sp>
      <p:sp>
        <p:nvSpPr>
          <p:cNvPr id="6" name="Ellipse 5">
            <a:extLst>
              <a:ext uri="{FF2B5EF4-FFF2-40B4-BE49-F238E27FC236}">
                <a16:creationId xmlns:a16="http://schemas.microsoft.com/office/drawing/2014/main" id="{97EDF1F7-139A-42A9-833E-3CE984D503BA}"/>
              </a:ext>
            </a:extLst>
          </p:cNvPr>
          <p:cNvSpPr/>
          <p:nvPr/>
        </p:nvSpPr>
        <p:spPr>
          <a:xfrm>
            <a:off x="4294212" y="2492896"/>
            <a:ext cx="1944216" cy="432048"/>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
        <p:nvSpPr>
          <p:cNvPr id="7" name="Ellipse 6">
            <a:extLst>
              <a:ext uri="{FF2B5EF4-FFF2-40B4-BE49-F238E27FC236}">
                <a16:creationId xmlns:a16="http://schemas.microsoft.com/office/drawing/2014/main" id="{3822E4D9-6622-4496-A5DD-529CA48AD6AB}"/>
              </a:ext>
            </a:extLst>
          </p:cNvPr>
          <p:cNvSpPr/>
          <p:nvPr/>
        </p:nvSpPr>
        <p:spPr>
          <a:xfrm>
            <a:off x="782830" y="3636677"/>
            <a:ext cx="8568952" cy="720080"/>
          </a:xfrm>
          <a:prstGeom prst="ellipse">
            <a:avLst/>
          </a:prstGeom>
          <a:no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
        <p:nvSpPr>
          <p:cNvPr id="2" name="Pladsholder til dato 1">
            <a:extLst>
              <a:ext uri="{FF2B5EF4-FFF2-40B4-BE49-F238E27FC236}">
                <a16:creationId xmlns:a16="http://schemas.microsoft.com/office/drawing/2014/main" id="{69B3D693-ECC1-49E3-A3BF-C1319704DA79}"/>
              </a:ext>
            </a:extLst>
          </p:cNvPr>
          <p:cNvSpPr>
            <a:spLocks noGrp="1"/>
          </p:cNvSpPr>
          <p:nvPr>
            <p:ph type="dt" sz="half" idx="12"/>
          </p:nvPr>
        </p:nvSpPr>
        <p:spPr/>
        <p:txBody>
          <a:bodyPr/>
          <a:lstStyle/>
          <a:p>
            <a:fld id="{6FDC8B85-177C-4D1E-AD14-C72DD4D15CBC}" type="datetime2">
              <a:rPr lang="da-DK" smtClean="0"/>
              <a:t>24. februar 2025</a:t>
            </a:fld>
            <a:endParaRPr lang="da-DK" dirty="0"/>
          </a:p>
        </p:txBody>
      </p:sp>
      <p:sp>
        <p:nvSpPr>
          <p:cNvPr id="11" name="Tekstfelt 10">
            <a:extLst>
              <a:ext uri="{FF2B5EF4-FFF2-40B4-BE49-F238E27FC236}">
                <a16:creationId xmlns:a16="http://schemas.microsoft.com/office/drawing/2014/main" id="{9F2706B8-00E3-4685-AF4B-EBAD7534416C}"/>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spTree>
    <p:extLst>
      <p:ext uri="{BB962C8B-B14F-4D97-AF65-F5344CB8AC3E}">
        <p14:creationId xmlns:p14="http://schemas.microsoft.com/office/powerpoint/2010/main" val="3930420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0662CA16-E1E2-4437-8900-4C1E9E4046ED}"/>
              </a:ext>
            </a:extLst>
          </p:cNvPr>
          <p:cNvPicPr>
            <a:picLocks noChangeAspect="1"/>
          </p:cNvPicPr>
          <p:nvPr/>
        </p:nvPicPr>
        <p:blipFill>
          <a:blip r:embed="rId3"/>
          <a:stretch>
            <a:fillRect/>
          </a:stretch>
        </p:blipFill>
        <p:spPr>
          <a:xfrm>
            <a:off x="333772" y="2462024"/>
            <a:ext cx="8496300" cy="590550"/>
          </a:xfrm>
          <a:prstGeom prst="rect">
            <a:avLst/>
          </a:prstGeom>
        </p:spPr>
      </p:pic>
      <p:sp>
        <p:nvSpPr>
          <p:cNvPr id="5" name="Pladsholder til slidenummer 4"/>
          <p:cNvSpPr>
            <a:spLocks noGrp="1"/>
          </p:cNvSpPr>
          <p:nvPr>
            <p:ph type="sldNum" sz="quarter" idx="11"/>
          </p:nvPr>
        </p:nvSpPr>
        <p:spPr/>
        <p:txBody>
          <a:bodyPr/>
          <a:lstStyle/>
          <a:p>
            <a:fld id="{D2867307-59E2-4C07-94CC-5050CFB8342C}" type="slidenum">
              <a:rPr lang="da-DK" smtClean="0"/>
              <a:t>5</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9"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1: Ansøger</a:t>
            </a:r>
          </a:p>
        </p:txBody>
      </p:sp>
      <p:pic>
        <p:nvPicPr>
          <p:cNvPr id="8" name="Billede 7"/>
          <p:cNvPicPr>
            <a:picLocks noChangeAspect="1"/>
          </p:cNvPicPr>
          <p:nvPr/>
        </p:nvPicPr>
        <p:blipFill>
          <a:blip r:embed="rId4"/>
          <a:stretch>
            <a:fillRect/>
          </a:stretch>
        </p:blipFill>
        <p:spPr>
          <a:xfrm>
            <a:off x="6800399" y="4352095"/>
            <a:ext cx="527425" cy="527425"/>
          </a:xfrm>
          <a:prstGeom prst="rect">
            <a:avLst/>
          </a:prstGeom>
        </p:spPr>
      </p:pic>
      <p:sp>
        <p:nvSpPr>
          <p:cNvPr id="2" name="Pladsholder til dato 1">
            <a:extLst>
              <a:ext uri="{FF2B5EF4-FFF2-40B4-BE49-F238E27FC236}">
                <a16:creationId xmlns:a16="http://schemas.microsoft.com/office/drawing/2014/main" id="{5EA02C8E-C49F-4F7B-8B99-AC7681E8FAB6}"/>
              </a:ext>
            </a:extLst>
          </p:cNvPr>
          <p:cNvSpPr>
            <a:spLocks noGrp="1"/>
          </p:cNvSpPr>
          <p:nvPr>
            <p:ph type="dt" sz="half" idx="12"/>
          </p:nvPr>
        </p:nvSpPr>
        <p:spPr/>
        <p:txBody>
          <a:bodyPr/>
          <a:lstStyle/>
          <a:p>
            <a:fld id="{6E65EFA9-6D18-4151-8D28-4B4B9486ADB7}" type="datetime2">
              <a:rPr lang="da-DK" smtClean="0"/>
              <a:t>24. februar 2025</a:t>
            </a:fld>
            <a:endParaRPr lang="da-DK" dirty="0"/>
          </a:p>
        </p:txBody>
      </p:sp>
      <p:sp>
        <p:nvSpPr>
          <p:cNvPr id="11" name="Tekstfelt 10">
            <a:extLst>
              <a:ext uri="{FF2B5EF4-FFF2-40B4-BE49-F238E27FC236}">
                <a16:creationId xmlns:a16="http://schemas.microsoft.com/office/drawing/2014/main" id="{BC260CC6-F22C-4DF1-ADD8-E4A11EF70729}"/>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1026" name="Billede 2" descr="image006">
            <a:extLst>
              <a:ext uri="{FF2B5EF4-FFF2-40B4-BE49-F238E27FC236}">
                <a16:creationId xmlns:a16="http://schemas.microsoft.com/office/drawing/2014/main" id="{2B278B5C-568A-41B7-BC0F-80917362BF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344" y="3183564"/>
            <a:ext cx="7132114" cy="82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Lige pilforbindelse 9"/>
          <p:cNvCxnSpPr>
            <a:cxnSpLocks/>
            <a:endCxn id="8" idx="2"/>
          </p:cNvCxnSpPr>
          <p:nvPr/>
        </p:nvCxnSpPr>
        <p:spPr>
          <a:xfrm>
            <a:off x="4294212" y="2716851"/>
            <a:ext cx="2769900" cy="216266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7330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6</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9"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1: Ansøger</a:t>
            </a:r>
          </a:p>
        </p:txBody>
      </p:sp>
      <p:sp>
        <p:nvSpPr>
          <p:cNvPr id="3" name="Pladsholder til dato 2">
            <a:extLst>
              <a:ext uri="{FF2B5EF4-FFF2-40B4-BE49-F238E27FC236}">
                <a16:creationId xmlns:a16="http://schemas.microsoft.com/office/drawing/2014/main" id="{018BABF9-F6EA-42C1-BFFD-48AA310B1FC7}"/>
              </a:ext>
            </a:extLst>
          </p:cNvPr>
          <p:cNvSpPr>
            <a:spLocks noGrp="1"/>
          </p:cNvSpPr>
          <p:nvPr>
            <p:ph type="dt" sz="half" idx="12"/>
          </p:nvPr>
        </p:nvSpPr>
        <p:spPr/>
        <p:txBody>
          <a:bodyPr/>
          <a:lstStyle/>
          <a:p>
            <a:fld id="{EF05FE6E-FFF7-4078-84C9-109894EF5C72}" type="datetime2">
              <a:rPr lang="da-DK" smtClean="0"/>
              <a:t>24. februar 2025</a:t>
            </a:fld>
            <a:endParaRPr lang="da-DK" dirty="0"/>
          </a:p>
        </p:txBody>
      </p:sp>
      <p:sp>
        <p:nvSpPr>
          <p:cNvPr id="10" name="Tekstfelt 9">
            <a:extLst>
              <a:ext uri="{FF2B5EF4-FFF2-40B4-BE49-F238E27FC236}">
                <a16:creationId xmlns:a16="http://schemas.microsoft.com/office/drawing/2014/main" id="{A0C592CB-7A40-45C5-8671-B12AC139B6ED}"/>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4" name="Billede 3">
            <a:extLst>
              <a:ext uri="{FF2B5EF4-FFF2-40B4-BE49-F238E27FC236}">
                <a16:creationId xmlns:a16="http://schemas.microsoft.com/office/drawing/2014/main" id="{7E9B9618-66AD-4609-AE47-30FB98FC4690}"/>
              </a:ext>
            </a:extLst>
          </p:cNvPr>
          <p:cNvPicPr>
            <a:picLocks noChangeAspect="1"/>
          </p:cNvPicPr>
          <p:nvPr/>
        </p:nvPicPr>
        <p:blipFill>
          <a:blip r:embed="rId3"/>
          <a:stretch>
            <a:fillRect/>
          </a:stretch>
        </p:blipFill>
        <p:spPr>
          <a:xfrm>
            <a:off x="1485900" y="1366837"/>
            <a:ext cx="8467725" cy="4124325"/>
          </a:xfrm>
          <a:prstGeom prst="rect">
            <a:avLst/>
          </a:prstGeom>
        </p:spPr>
      </p:pic>
    </p:spTree>
    <p:extLst>
      <p:ext uri="{BB962C8B-B14F-4D97-AF65-F5344CB8AC3E}">
        <p14:creationId xmlns:p14="http://schemas.microsoft.com/office/powerpoint/2010/main" val="28423623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39E8A82A-3FD9-4180-90C0-C9DA2F73DCE9}"/>
              </a:ext>
            </a:extLst>
          </p:cNvPr>
          <p:cNvPicPr>
            <a:picLocks noChangeAspect="1"/>
          </p:cNvPicPr>
          <p:nvPr/>
        </p:nvPicPr>
        <p:blipFill>
          <a:blip r:embed="rId3"/>
          <a:stretch>
            <a:fillRect/>
          </a:stretch>
        </p:blipFill>
        <p:spPr>
          <a:xfrm>
            <a:off x="1413892" y="1494205"/>
            <a:ext cx="8877300" cy="3752850"/>
          </a:xfrm>
          <a:prstGeom prst="rect">
            <a:avLst/>
          </a:prstGeom>
        </p:spPr>
      </p:pic>
      <p:sp>
        <p:nvSpPr>
          <p:cNvPr id="5" name="Pladsholder til slidenummer 4"/>
          <p:cNvSpPr>
            <a:spLocks noGrp="1"/>
          </p:cNvSpPr>
          <p:nvPr>
            <p:ph type="sldNum" sz="quarter" idx="11"/>
          </p:nvPr>
        </p:nvSpPr>
        <p:spPr/>
        <p:txBody>
          <a:bodyPr/>
          <a:lstStyle/>
          <a:p>
            <a:fld id="{D2867307-59E2-4C07-94CC-5050CFB8342C}" type="slidenum">
              <a:rPr lang="da-DK" smtClean="0"/>
              <a:t>7</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 og tilskud</a:t>
            </a:r>
          </a:p>
        </p:txBody>
      </p:sp>
      <p:sp>
        <p:nvSpPr>
          <p:cNvPr id="2" name="Ellipse 1">
            <a:extLst>
              <a:ext uri="{FF2B5EF4-FFF2-40B4-BE49-F238E27FC236}">
                <a16:creationId xmlns:a16="http://schemas.microsoft.com/office/drawing/2014/main" id="{56FFE60B-B21A-4DDA-865D-65CF24E0FF1A}"/>
              </a:ext>
            </a:extLst>
          </p:cNvPr>
          <p:cNvSpPr/>
          <p:nvPr/>
        </p:nvSpPr>
        <p:spPr>
          <a:xfrm>
            <a:off x="6765379" y="1340768"/>
            <a:ext cx="2030317" cy="64807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
        <p:nvSpPr>
          <p:cNvPr id="4" name="Pladsholder til dato 3">
            <a:extLst>
              <a:ext uri="{FF2B5EF4-FFF2-40B4-BE49-F238E27FC236}">
                <a16:creationId xmlns:a16="http://schemas.microsoft.com/office/drawing/2014/main" id="{C135A68A-5072-4EA7-ADEB-F9655CEEA069}"/>
              </a:ext>
            </a:extLst>
          </p:cNvPr>
          <p:cNvSpPr>
            <a:spLocks noGrp="1"/>
          </p:cNvSpPr>
          <p:nvPr>
            <p:ph type="dt" sz="half" idx="12"/>
          </p:nvPr>
        </p:nvSpPr>
        <p:spPr/>
        <p:txBody>
          <a:bodyPr/>
          <a:lstStyle/>
          <a:p>
            <a:fld id="{FF1EC06F-A2FF-4C7B-9B0B-66A969C56716}" type="datetime2">
              <a:rPr lang="da-DK" smtClean="0"/>
              <a:t>24. februar 2025</a:t>
            </a:fld>
            <a:endParaRPr lang="da-DK" dirty="0"/>
          </a:p>
        </p:txBody>
      </p:sp>
      <p:sp>
        <p:nvSpPr>
          <p:cNvPr id="13" name="Tekstfelt 12">
            <a:extLst>
              <a:ext uri="{FF2B5EF4-FFF2-40B4-BE49-F238E27FC236}">
                <a16:creationId xmlns:a16="http://schemas.microsoft.com/office/drawing/2014/main" id="{87969782-D3D0-4624-B9BB-2D0E4309271B}"/>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spTree>
    <p:extLst>
      <p:ext uri="{BB962C8B-B14F-4D97-AF65-F5344CB8AC3E}">
        <p14:creationId xmlns:p14="http://schemas.microsoft.com/office/powerpoint/2010/main" val="2782617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8</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 og tilskud</a:t>
            </a:r>
          </a:p>
        </p:txBody>
      </p:sp>
      <p:pic>
        <p:nvPicPr>
          <p:cNvPr id="6" name="Billede 5">
            <a:extLst>
              <a:ext uri="{FF2B5EF4-FFF2-40B4-BE49-F238E27FC236}">
                <a16:creationId xmlns:a16="http://schemas.microsoft.com/office/drawing/2014/main" id="{C63EE32C-E801-49D0-885F-63EEE8BB13D4}"/>
              </a:ext>
            </a:extLst>
          </p:cNvPr>
          <p:cNvPicPr>
            <a:picLocks noChangeAspect="1"/>
          </p:cNvPicPr>
          <p:nvPr/>
        </p:nvPicPr>
        <p:blipFill rotWithShape="1">
          <a:blip r:embed="rId3">
            <a:extLst>
              <a:ext uri="{28A0092B-C50C-407E-A947-70E740481C1C}">
                <a14:useLocalDpi xmlns:a14="http://schemas.microsoft.com/office/drawing/2010/main" val="0"/>
              </a:ext>
            </a:extLst>
          </a:blip>
          <a:srcRect r="883" b="2924"/>
          <a:stretch/>
        </p:blipFill>
        <p:spPr>
          <a:xfrm>
            <a:off x="2349996" y="980728"/>
            <a:ext cx="6624736" cy="4896544"/>
          </a:xfrm>
          <a:prstGeom prst="rect">
            <a:avLst/>
          </a:prstGeom>
        </p:spPr>
      </p:pic>
      <p:sp>
        <p:nvSpPr>
          <p:cNvPr id="7" name="Rektangel: afrundede hjørner 6">
            <a:extLst>
              <a:ext uri="{FF2B5EF4-FFF2-40B4-BE49-F238E27FC236}">
                <a16:creationId xmlns:a16="http://schemas.microsoft.com/office/drawing/2014/main" id="{299B468A-D0E5-4994-BFBF-DF3E1FB8CFA9}"/>
              </a:ext>
            </a:extLst>
          </p:cNvPr>
          <p:cNvSpPr/>
          <p:nvPr/>
        </p:nvSpPr>
        <p:spPr>
          <a:xfrm>
            <a:off x="3502124" y="5157192"/>
            <a:ext cx="1512168" cy="216024"/>
          </a:xfrm>
          <a:prstGeom prst="roundRect">
            <a:avLst/>
          </a:prstGeom>
          <a:noFill/>
          <a:ln w="7620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
        <p:nvSpPr>
          <p:cNvPr id="2" name="Pladsholder til dato 1">
            <a:extLst>
              <a:ext uri="{FF2B5EF4-FFF2-40B4-BE49-F238E27FC236}">
                <a16:creationId xmlns:a16="http://schemas.microsoft.com/office/drawing/2014/main" id="{FFE49321-1A1C-47D0-A66A-67A83AC2F626}"/>
              </a:ext>
            </a:extLst>
          </p:cNvPr>
          <p:cNvSpPr>
            <a:spLocks noGrp="1"/>
          </p:cNvSpPr>
          <p:nvPr>
            <p:ph type="dt" sz="half" idx="12"/>
          </p:nvPr>
        </p:nvSpPr>
        <p:spPr/>
        <p:txBody>
          <a:bodyPr/>
          <a:lstStyle/>
          <a:p>
            <a:fld id="{88B62FD4-9B0A-4193-8391-44D38B878974}" type="datetime2">
              <a:rPr lang="da-DK" smtClean="0"/>
              <a:t>24. februar 2025</a:t>
            </a:fld>
            <a:endParaRPr lang="da-DK" dirty="0"/>
          </a:p>
        </p:txBody>
      </p:sp>
      <p:sp>
        <p:nvSpPr>
          <p:cNvPr id="9" name="Tekstfelt 8">
            <a:extLst>
              <a:ext uri="{FF2B5EF4-FFF2-40B4-BE49-F238E27FC236}">
                <a16:creationId xmlns:a16="http://schemas.microsoft.com/office/drawing/2014/main" id="{21A06B02-BF44-4933-B1EE-3D0FDC6E6E96}"/>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spTree>
    <p:extLst>
      <p:ext uri="{BB962C8B-B14F-4D97-AF65-F5344CB8AC3E}">
        <p14:creationId xmlns:p14="http://schemas.microsoft.com/office/powerpoint/2010/main" val="1332617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9</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 og tilskud</a:t>
            </a:r>
          </a:p>
        </p:txBody>
      </p:sp>
      <p:pic>
        <p:nvPicPr>
          <p:cNvPr id="4" name="Billede 3">
            <a:extLst>
              <a:ext uri="{FF2B5EF4-FFF2-40B4-BE49-F238E27FC236}">
                <a16:creationId xmlns:a16="http://schemas.microsoft.com/office/drawing/2014/main" id="{EE93E621-8D24-4EB9-B2C4-8BEA28FD8F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1924" y="884482"/>
            <a:ext cx="6984776" cy="5210865"/>
          </a:xfrm>
          <a:prstGeom prst="rect">
            <a:avLst/>
          </a:prstGeom>
        </p:spPr>
      </p:pic>
      <p:sp>
        <p:nvSpPr>
          <p:cNvPr id="2" name="Pladsholder til dato 1">
            <a:extLst>
              <a:ext uri="{FF2B5EF4-FFF2-40B4-BE49-F238E27FC236}">
                <a16:creationId xmlns:a16="http://schemas.microsoft.com/office/drawing/2014/main" id="{3E8908DF-985C-4E16-805F-68BE23D085FF}"/>
              </a:ext>
            </a:extLst>
          </p:cNvPr>
          <p:cNvSpPr>
            <a:spLocks noGrp="1"/>
          </p:cNvSpPr>
          <p:nvPr>
            <p:ph type="dt" sz="half" idx="12"/>
          </p:nvPr>
        </p:nvSpPr>
        <p:spPr/>
        <p:txBody>
          <a:bodyPr/>
          <a:lstStyle/>
          <a:p>
            <a:fld id="{9A48E861-F216-4CE3-9438-6BD14988B14F}" type="datetime2">
              <a:rPr lang="da-DK" smtClean="0"/>
              <a:t>24. februar 2025</a:t>
            </a:fld>
            <a:endParaRPr lang="da-DK" dirty="0"/>
          </a:p>
        </p:txBody>
      </p:sp>
      <p:sp>
        <p:nvSpPr>
          <p:cNvPr id="10" name="Tekstfelt 9">
            <a:extLst>
              <a:ext uri="{FF2B5EF4-FFF2-40B4-BE49-F238E27FC236}">
                <a16:creationId xmlns:a16="http://schemas.microsoft.com/office/drawing/2014/main" id="{BE1E725A-BB2B-4680-B52B-00A5F1A3B74C}"/>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spTree>
    <p:extLst>
      <p:ext uri="{BB962C8B-B14F-4D97-AF65-F5344CB8AC3E}">
        <p14:creationId xmlns:p14="http://schemas.microsoft.com/office/powerpoint/2010/main" val="1750257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10</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 og tilskud</a:t>
            </a:r>
          </a:p>
        </p:txBody>
      </p:sp>
      <p:sp>
        <p:nvSpPr>
          <p:cNvPr id="2" name="Pladsholder til dato 1">
            <a:extLst>
              <a:ext uri="{FF2B5EF4-FFF2-40B4-BE49-F238E27FC236}">
                <a16:creationId xmlns:a16="http://schemas.microsoft.com/office/drawing/2014/main" id="{1839B3A5-DC65-4A1E-8C3A-1827B70A2853}"/>
              </a:ext>
            </a:extLst>
          </p:cNvPr>
          <p:cNvSpPr>
            <a:spLocks noGrp="1"/>
          </p:cNvSpPr>
          <p:nvPr>
            <p:ph type="dt" sz="half" idx="12"/>
          </p:nvPr>
        </p:nvSpPr>
        <p:spPr/>
        <p:txBody>
          <a:bodyPr/>
          <a:lstStyle/>
          <a:p>
            <a:fld id="{933AFF06-8DD7-4DF5-9F4C-50178D75A6AE}" type="datetime2">
              <a:rPr lang="da-DK" smtClean="0"/>
              <a:t>24. februar 2025</a:t>
            </a:fld>
            <a:endParaRPr lang="da-DK" dirty="0"/>
          </a:p>
        </p:txBody>
      </p:sp>
      <p:sp>
        <p:nvSpPr>
          <p:cNvPr id="16" name="Tekstfelt 15">
            <a:extLst>
              <a:ext uri="{FF2B5EF4-FFF2-40B4-BE49-F238E27FC236}">
                <a16:creationId xmlns:a16="http://schemas.microsoft.com/office/drawing/2014/main" id="{808684DF-5AA9-436A-8659-0094576B777F}"/>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3" name="Billede 2">
            <a:extLst>
              <a:ext uri="{FF2B5EF4-FFF2-40B4-BE49-F238E27FC236}">
                <a16:creationId xmlns:a16="http://schemas.microsoft.com/office/drawing/2014/main" id="{50F70EBA-88F4-408E-8C8C-00E21DD935BE}"/>
              </a:ext>
            </a:extLst>
          </p:cNvPr>
          <p:cNvPicPr>
            <a:picLocks noChangeAspect="1"/>
          </p:cNvPicPr>
          <p:nvPr/>
        </p:nvPicPr>
        <p:blipFill>
          <a:blip r:embed="rId3"/>
          <a:stretch>
            <a:fillRect/>
          </a:stretch>
        </p:blipFill>
        <p:spPr>
          <a:xfrm>
            <a:off x="2992210" y="908720"/>
            <a:ext cx="3201672" cy="5258176"/>
          </a:xfrm>
          <a:prstGeom prst="rect">
            <a:avLst/>
          </a:prstGeom>
        </p:spPr>
      </p:pic>
      <p:pic>
        <p:nvPicPr>
          <p:cNvPr id="6" name="Billede 5">
            <a:extLst>
              <a:ext uri="{FF2B5EF4-FFF2-40B4-BE49-F238E27FC236}">
                <a16:creationId xmlns:a16="http://schemas.microsoft.com/office/drawing/2014/main" id="{9C1D641D-37E3-487C-9E8E-263CF89469DF}"/>
              </a:ext>
            </a:extLst>
          </p:cNvPr>
          <p:cNvPicPr>
            <a:picLocks noChangeAspect="1"/>
          </p:cNvPicPr>
          <p:nvPr/>
        </p:nvPicPr>
        <p:blipFill>
          <a:blip r:embed="rId4"/>
          <a:stretch>
            <a:fillRect/>
          </a:stretch>
        </p:blipFill>
        <p:spPr>
          <a:xfrm>
            <a:off x="6445409" y="791185"/>
            <a:ext cx="2578912" cy="5517232"/>
          </a:xfrm>
          <a:prstGeom prst="rect">
            <a:avLst/>
          </a:prstGeom>
        </p:spPr>
      </p:pic>
      <p:cxnSp>
        <p:nvCxnSpPr>
          <p:cNvPr id="21" name="Lige pilforbindelse 20">
            <a:extLst>
              <a:ext uri="{FF2B5EF4-FFF2-40B4-BE49-F238E27FC236}">
                <a16:creationId xmlns:a16="http://schemas.microsoft.com/office/drawing/2014/main" id="{5138EA54-4874-48F4-A7DE-6397DE4D469E}"/>
              </a:ext>
            </a:extLst>
          </p:cNvPr>
          <p:cNvCxnSpPr>
            <a:cxnSpLocks/>
          </p:cNvCxnSpPr>
          <p:nvPr/>
        </p:nvCxnSpPr>
        <p:spPr>
          <a:xfrm flipH="1">
            <a:off x="7534572" y="674509"/>
            <a:ext cx="2592288" cy="812772"/>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3" name="Lige pilforbindelse 12">
            <a:extLst>
              <a:ext uri="{FF2B5EF4-FFF2-40B4-BE49-F238E27FC236}">
                <a16:creationId xmlns:a16="http://schemas.microsoft.com/office/drawing/2014/main" id="{A793EDCC-2ABE-4545-BE2F-6BA6DE1FAA95}"/>
              </a:ext>
            </a:extLst>
          </p:cNvPr>
          <p:cNvCxnSpPr>
            <a:cxnSpLocks/>
          </p:cNvCxnSpPr>
          <p:nvPr/>
        </p:nvCxnSpPr>
        <p:spPr>
          <a:xfrm flipH="1">
            <a:off x="7822604" y="674509"/>
            <a:ext cx="2376264" cy="1098307"/>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4" name="Lige pilforbindelse 13">
            <a:extLst>
              <a:ext uri="{FF2B5EF4-FFF2-40B4-BE49-F238E27FC236}">
                <a16:creationId xmlns:a16="http://schemas.microsoft.com/office/drawing/2014/main" id="{87B0A7D0-AAFC-4977-8ADE-573D5F630F06}"/>
              </a:ext>
            </a:extLst>
          </p:cNvPr>
          <p:cNvCxnSpPr>
            <a:cxnSpLocks/>
          </p:cNvCxnSpPr>
          <p:nvPr/>
        </p:nvCxnSpPr>
        <p:spPr>
          <a:xfrm flipV="1">
            <a:off x="2349996" y="2420888"/>
            <a:ext cx="751553" cy="144016"/>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8" name="Lige pilforbindelse 17">
            <a:extLst>
              <a:ext uri="{FF2B5EF4-FFF2-40B4-BE49-F238E27FC236}">
                <a16:creationId xmlns:a16="http://schemas.microsoft.com/office/drawing/2014/main" id="{7F97D814-0454-47DA-B68D-D1202D21CF3F}"/>
              </a:ext>
            </a:extLst>
          </p:cNvPr>
          <p:cNvCxnSpPr>
            <a:cxnSpLocks/>
          </p:cNvCxnSpPr>
          <p:nvPr/>
        </p:nvCxnSpPr>
        <p:spPr>
          <a:xfrm flipV="1">
            <a:off x="2349996" y="1287954"/>
            <a:ext cx="733683" cy="1276950"/>
          </a:xfrm>
          <a:prstGeom prst="straightConnector1">
            <a:avLst/>
          </a:prstGeom>
          <a:ln w="28575">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3117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11</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 og tilskud</a:t>
            </a:r>
          </a:p>
        </p:txBody>
      </p:sp>
      <p:sp>
        <p:nvSpPr>
          <p:cNvPr id="2" name="Pladsholder til dato 1">
            <a:extLst>
              <a:ext uri="{FF2B5EF4-FFF2-40B4-BE49-F238E27FC236}">
                <a16:creationId xmlns:a16="http://schemas.microsoft.com/office/drawing/2014/main" id="{67C59F52-4012-4908-9006-2F6DDFD8468C}"/>
              </a:ext>
            </a:extLst>
          </p:cNvPr>
          <p:cNvSpPr>
            <a:spLocks noGrp="1"/>
          </p:cNvSpPr>
          <p:nvPr>
            <p:ph type="dt" sz="half" idx="12"/>
          </p:nvPr>
        </p:nvSpPr>
        <p:spPr/>
        <p:txBody>
          <a:bodyPr/>
          <a:lstStyle/>
          <a:p>
            <a:fld id="{5AE7638E-94DA-4235-90E7-D50FC1DCCA79}" type="datetime2">
              <a:rPr lang="da-DK" smtClean="0"/>
              <a:t>24. februar 2025</a:t>
            </a:fld>
            <a:endParaRPr lang="da-DK" dirty="0"/>
          </a:p>
        </p:txBody>
      </p:sp>
      <p:sp>
        <p:nvSpPr>
          <p:cNvPr id="10" name="Tekstfelt 9">
            <a:extLst>
              <a:ext uri="{FF2B5EF4-FFF2-40B4-BE49-F238E27FC236}">
                <a16:creationId xmlns:a16="http://schemas.microsoft.com/office/drawing/2014/main" id="{C674BCDB-DFCC-48AF-BF28-B8A883590E49}"/>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3" name="Billede 2">
            <a:extLst>
              <a:ext uri="{FF2B5EF4-FFF2-40B4-BE49-F238E27FC236}">
                <a16:creationId xmlns:a16="http://schemas.microsoft.com/office/drawing/2014/main" id="{44407099-166B-4FCB-9EB2-F1D6881CB9D0}"/>
              </a:ext>
            </a:extLst>
          </p:cNvPr>
          <p:cNvPicPr>
            <a:picLocks noChangeAspect="1"/>
          </p:cNvPicPr>
          <p:nvPr/>
        </p:nvPicPr>
        <p:blipFill>
          <a:blip r:embed="rId3"/>
          <a:stretch>
            <a:fillRect/>
          </a:stretch>
        </p:blipFill>
        <p:spPr>
          <a:xfrm>
            <a:off x="1341884" y="908720"/>
            <a:ext cx="9053523" cy="5340385"/>
          </a:xfrm>
          <a:prstGeom prst="rect">
            <a:avLst/>
          </a:prstGeom>
        </p:spPr>
      </p:pic>
    </p:spTree>
    <p:extLst>
      <p:ext uri="{BB962C8B-B14F-4D97-AF65-F5344CB8AC3E}">
        <p14:creationId xmlns:p14="http://schemas.microsoft.com/office/powerpoint/2010/main" val="4069079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12</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 og tilskud</a:t>
            </a:r>
          </a:p>
        </p:txBody>
      </p:sp>
      <p:sp>
        <p:nvSpPr>
          <p:cNvPr id="4" name="Pladsholder til dato 3">
            <a:extLst>
              <a:ext uri="{FF2B5EF4-FFF2-40B4-BE49-F238E27FC236}">
                <a16:creationId xmlns:a16="http://schemas.microsoft.com/office/drawing/2014/main" id="{8E753A0F-956B-4C03-95D8-A7D8625477F6}"/>
              </a:ext>
            </a:extLst>
          </p:cNvPr>
          <p:cNvSpPr>
            <a:spLocks noGrp="1"/>
          </p:cNvSpPr>
          <p:nvPr>
            <p:ph type="dt" sz="half" idx="12"/>
          </p:nvPr>
        </p:nvSpPr>
        <p:spPr/>
        <p:txBody>
          <a:bodyPr/>
          <a:lstStyle/>
          <a:p>
            <a:fld id="{FCA48D68-B4FA-459B-B9C8-96BAE295D532}" type="datetime2">
              <a:rPr lang="da-DK" smtClean="0"/>
              <a:t>24. februar 2025</a:t>
            </a:fld>
            <a:endParaRPr lang="da-DK" dirty="0"/>
          </a:p>
        </p:txBody>
      </p:sp>
      <p:sp>
        <p:nvSpPr>
          <p:cNvPr id="13" name="Tekstfelt 12">
            <a:extLst>
              <a:ext uri="{FF2B5EF4-FFF2-40B4-BE49-F238E27FC236}">
                <a16:creationId xmlns:a16="http://schemas.microsoft.com/office/drawing/2014/main" id="{9E5A84EC-C634-4B49-AB64-F641D3063620}"/>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11" name="Billede 10">
            <a:extLst>
              <a:ext uri="{FF2B5EF4-FFF2-40B4-BE49-F238E27FC236}">
                <a16:creationId xmlns:a16="http://schemas.microsoft.com/office/drawing/2014/main" id="{1BACCBB6-50F9-4F93-AFA2-F4F6B025ED63}"/>
              </a:ext>
            </a:extLst>
          </p:cNvPr>
          <p:cNvPicPr>
            <a:picLocks noChangeAspect="1"/>
          </p:cNvPicPr>
          <p:nvPr/>
        </p:nvPicPr>
        <p:blipFill>
          <a:blip r:embed="rId3"/>
          <a:stretch>
            <a:fillRect/>
          </a:stretch>
        </p:blipFill>
        <p:spPr>
          <a:xfrm>
            <a:off x="981844" y="1336551"/>
            <a:ext cx="9899302" cy="4184898"/>
          </a:xfrm>
          <a:prstGeom prst="rect">
            <a:avLst/>
          </a:prstGeom>
        </p:spPr>
      </p:pic>
      <p:sp>
        <p:nvSpPr>
          <p:cNvPr id="10" name="Ellipse 9">
            <a:extLst>
              <a:ext uri="{FF2B5EF4-FFF2-40B4-BE49-F238E27FC236}">
                <a16:creationId xmlns:a16="http://schemas.microsoft.com/office/drawing/2014/main" id="{22EF9E0D-F9D9-4C48-8288-DDC2EEF6E292}"/>
              </a:ext>
            </a:extLst>
          </p:cNvPr>
          <p:cNvSpPr/>
          <p:nvPr/>
        </p:nvSpPr>
        <p:spPr>
          <a:xfrm>
            <a:off x="8254652" y="4509120"/>
            <a:ext cx="2520280" cy="530882"/>
          </a:xfrm>
          <a:prstGeom prst="ellipse">
            <a:avLst/>
          </a:prstGeom>
          <a:no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spTree>
    <p:extLst>
      <p:ext uri="{BB962C8B-B14F-4D97-AF65-F5344CB8AC3E}">
        <p14:creationId xmlns:p14="http://schemas.microsoft.com/office/powerpoint/2010/main" val="4289439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13</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 og tilskud</a:t>
            </a:r>
          </a:p>
        </p:txBody>
      </p:sp>
      <p:pic>
        <p:nvPicPr>
          <p:cNvPr id="8" name="Billede 7">
            <a:extLst>
              <a:ext uri="{FF2B5EF4-FFF2-40B4-BE49-F238E27FC236}">
                <a16:creationId xmlns:a16="http://schemas.microsoft.com/office/drawing/2014/main" id="{1149B851-48B8-4F32-A8BA-0FFBF810D48E}"/>
              </a:ext>
            </a:extLst>
          </p:cNvPr>
          <p:cNvPicPr>
            <a:picLocks noChangeAspect="1"/>
          </p:cNvPicPr>
          <p:nvPr/>
        </p:nvPicPr>
        <p:blipFill rotWithShape="1">
          <a:blip r:embed="rId3">
            <a:extLst>
              <a:ext uri="{28A0092B-C50C-407E-A947-70E740481C1C}">
                <a14:useLocalDpi xmlns:a14="http://schemas.microsoft.com/office/drawing/2010/main" val="0"/>
              </a:ext>
            </a:extLst>
          </a:blip>
          <a:srcRect l="1952" t="16074" r="1845" b="16157"/>
          <a:stretch/>
        </p:blipFill>
        <p:spPr>
          <a:xfrm>
            <a:off x="817200" y="1052736"/>
            <a:ext cx="9627685" cy="474490"/>
          </a:xfrm>
          <a:prstGeom prst="rect">
            <a:avLst/>
          </a:prstGeom>
        </p:spPr>
      </p:pic>
      <p:sp>
        <p:nvSpPr>
          <p:cNvPr id="2" name="Tekstfelt 1">
            <a:extLst>
              <a:ext uri="{FF2B5EF4-FFF2-40B4-BE49-F238E27FC236}">
                <a16:creationId xmlns:a16="http://schemas.microsoft.com/office/drawing/2014/main" id="{9A4E0288-E83C-4A54-B011-48528DB00486}"/>
              </a:ext>
            </a:extLst>
          </p:cNvPr>
          <p:cNvSpPr txBox="1"/>
          <p:nvPr/>
        </p:nvSpPr>
        <p:spPr>
          <a:xfrm>
            <a:off x="817200" y="5682153"/>
            <a:ext cx="6069300" cy="246221"/>
          </a:xfrm>
          <a:prstGeom prst="rect">
            <a:avLst/>
          </a:prstGeom>
          <a:noFill/>
        </p:spPr>
        <p:txBody>
          <a:bodyPr wrap="square" lIns="0" tIns="0" rIns="0" bIns="0" rtlCol="0">
            <a:spAutoFit/>
          </a:bodyPr>
          <a:lstStyle/>
          <a:p>
            <a:r>
              <a:rPr lang="da-DK" sz="1600" dirty="0"/>
              <a:t>Du kan læse mere om satserne i bekendtgørelsen og vejledningen</a:t>
            </a:r>
          </a:p>
        </p:txBody>
      </p:sp>
      <p:sp>
        <p:nvSpPr>
          <p:cNvPr id="3" name="Pladsholder til dato 2">
            <a:extLst>
              <a:ext uri="{FF2B5EF4-FFF2-40B4-BE49-F238E27FC236}">
                <a16:creationId xmlns:a16="http://schemas.microsoft.com/office/drawing/2014/main" id="{0EFEA830-8F08-4BC0-AA77-1B89A2E212D4}"/>
              </a:ext>
            </a:extLst>
          </p:cNvPr>
          <p:cNvSpPr>
            <a:spLocks noGrp="1"/>
          </p:cNvSpPr>
          <p:nvPr>
            <p:ph type="dt" sz="half" idx="12"/>
          </p:nvPr>
        </p:nvSpPr>
        <p:spPr/>
        <p:txBody>
          <a:bodyPr/>
          <a:lstStyle/>
          <a:p>
            <a:fld id="{E982E618-1EBD-4D25-AA90-44F1A04DD7D8}" type="datetime2">
              <a:rPr lang="da-DK" smtClean="0"/>
              <a:t>24. februar 2025</a:t>
            </a:fld>
            <a:endParaRPr lang="da-DK" dirty="0"/>
          </a:p>
        </p:txBody>
      </p:sp>
      <p:sp>
        <p:nvSpPr>
          <p:cNvPr id="13" name="Tekstfelt 12">
            <a:extLst>
              <a:ext uri="{FF2B5EF4-FFF2-40B4-BE49-F238E27FC236}">
                <a16:creationId xmlns:a16="http://schemas.microsoft.com/office/drawing/2014/main" id="{FCD82E49-F8C8-4309-A7C4-083864E18CB4}"/>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7" name="Billede 6">
            <a:extLst>
              <a:ext uri="{FF2B5EF4-FFF2-40B4-BE49-F238E27FC236}">
                <a16:creationId xmlns:a16="http://schemas.microsoft.com/office/drawing/2014/main" id="{5BC842A7-5657-40A5-AC2C-DB4F64DE4563}"/>
              </a:ext>
            </a:extLst>
          </p:cNvPr>
          <p:cNvPicPr>
            <a:picLocks noChangeAspect="1"/>
          </p:cNvPicPr>
          <p:nvPr/>
        </p:nvPicPr>
        <p:blipFill>
          <a:blip r:embed="rId4"/>
          <a:stretch>
            <a:fillRect/>
          </a:stretch>
        </p:blipFill>
        <p:spPr>
          <a:xfrm>
            <a:off x="763475" y="1669267"/>
            <a:ext cx="9681410" cy="3677854"/>
          </a:xfrm>
          <a:prstGeom prst="rect">
            <a:avLst/>
          </a:prstGeom>
        </p:spPr>
      </p:pic>
    </p:spTree>
    <p:extLst>
      <p:ext uri="{BB962C8B-B14F-4D97-AF65-F5344CB8AC3E}">
        <p14:creationId xmlns:p14="http://schemas.microsoft.com/office/powerpoint/2010/main" val="422087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14</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2: Areal og tilskud</a:t>
            </a:r>
          </a:p>
        </p:txBody>
      </p:sp>
      <p:sp>
        <p:nvSpPr>
          <p:cNvPr id="3" name="Pladsholder til dato 2">
            <a:extLst>
              <a:ext uri="{FF2B5EF4-FFF2-40B4-BE49-F238E27FC236}">
                <a16:creationId xmlns:a16="http://schemas.microsoft.com/office/drawing/2014/main" id="{D04BE785-65B2-4A47-BD47-FC22D98A5AC2}"/>
              </a:ext>
            </a:extLst>
          </p:cNvPr>
          <p:cNvSpPr>
            <a:spLocks noGrp="1"/>
          </p:cNvSpPr>
          <p:nvPr>
            <p:ph type="dt" sz="half" idx="12"/>
          </p:nvPr>
        </p:nvSpPr>
        <p:spPr/>
        <p:txBody>
          <a:bodyPr/>
          <a:lstStyle/>
          <a:p>
            <a:fld id="{7A86A6B5-CBF1-4288-8441-561F2D9164DC}" type="datetime2">
              <a:rPr lang="da-DK" smtClean="0"/>
              <a:t>24. februar 2025</a:t>
            </a:fld>
            <a:endParaRPr lang="da-DK" dirty="0"/>
          </a:p>
        </p:txBody>
      </p:sp>
      <p:sp>
        <p:nvSpPr>
          <p:cNvPr id="9" name="Tekstfelt 8">
            <a:extLst>
              <a:ext uri="{FF2B5EF4-FFF2-40B4-BE49-F238E27FC236}">
                <a16:creationId xmlns:a16="http://schemas.microsoft.com/office/drawing/2014/main" id="{7E4C6AC5-2947-42F2-BFAB-5B0CE79109C8}"/>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4" name="Billede 3">
            <a:extLst>
              <a:ext uri="{FF2B5EF4-FFF2-40B4-BE49-F238E27FC236}">
                <a16:creationId xmlns:a16="http://schemas.microsoft.com/office/drawing/2014/main" id="{E4A49D4C-DB01-483F-B6EC-84AEE83BFF2E}"/>
              </a:ext>
            </a:extLst>
          </p:cNvPr>
          <p:cNvPicPr>
            <a:picLocks noChangeAspect="1"/>
          </p:cNvPicPr>
          <p:nvPr/>
        </p:nvPicPr>
        <p:blipFill>
          <a:blip r:embed="rId3"/>
          <a:stretch>
            <a:fillRect/>
          </a:stretch>
        </p:blipFill>
        <p:spPr>
          <a:xfrm>
            <a:off x="1066758" y="1197571"/>
            <a:ext cx="10309170" cy="4247653"/>
          </a:xfrm>
          <a:prstGeom prst="rect">
            <a:avLst/>
          </a:prstGeom>
        </p:spPr>
      </p:pic>
    </p:spTree>
    <p:extLst>
      <p:ext uri="{BB962C8B-B14F-4D97-AF65-F5344CB8AC3E}">
        <p14:creationId xmlns:p14="http://schemas.microsoft.com/office/powerpoint/2010/main" val="22807575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15</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566" y="103378"/>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endParaRPr lang="da-DK" sz="2800"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3: Oplysninger til EU</a:t>
            </a:r>
          </a:p>
        </p:txBody>
      </p:sp>
      <p:sp>
        <p:nvSpPr>
          <p:cNvPr id="2" name="Pladsholder til dato 1">
            <a:extLst>
              <a:ext uri="{FF2B5EF4-FFF2-40B4-BE49-F238E27FC236}">
                <a16:creationId xmlns:a16="http://schemas.microsoft.com/office/drawing/2014/main" id="{C963E622-EEA5-4FAD-978D-2F90A3B75854}"/>
              </a:ext>
            </a:extLst>
          </p:cNvPr>
          <p:cNvSpPr>
            <a:spLocks noGrp="1"/>
          </p:cNvSpPr>
          <p:nvPr>
            <p:ph type="dt" sz="half" idx="12"/>
          </p:nvPr>
        </p:nvSpPr>
        <p:spPr/>
        <p:txBody>
          <a:bodyPr/>
          <a:lstStyle/>
          <a:p>
            <a:fld id="{DFB18BA3-2282-4A39-8031-D8955566C1DB}" type="datetime2">
              <a:rPr lang="da-DK" smtClean="0"/>
              <a:t>24. februar 2025</a:t>
            </a:fld>
            <a:endParaRPr lang="da-DK" dirty="0"/>
          </a:p>
        </p:txBody>
      </p:sp>
      <p:sp>
        <p:nvSpPr>
          <p:cNvPr id="10" name="Tekstfelt 9">
            <a:extLst>
              <a:ext uri="{FF2B5EF4-FFF2-40B4-BE49-F238E27FC236}">
                <a16:creationId xmlns:a16="http://schemas.microsoft.com/office/drawing/2014/main" id="{0C856BAB-9363-4691-A43C-B3B124D558CB}"/>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3" name="Billede 2">
            <a:extLst>
              <a:ext uri="{FF2B5EF4-FFF2-40B4-BE49-F238E27FC236}">
                <a16:creationId xmlns:a16="http://schemas.microsoft.com/office/drawing/2014/main" id="{CC3CB4FF-3989-49AA-A433-EB37E6691637}"/>
              </a:ext>
            </a:extLst>
          </p:cNvPr>
          <p:cNvPicPr>
            <a:picLocks noChangeAspect="1"/>
          </p:cNvPicPr>
          <p:nvPr/>
        </p:nvPicPr>
        <p:blipFill>
          <a:blip r:embed="rId3"/>
          <a:stretch>
            <a:fillRect/>
          </a:stretch>
        </p:blipFill>
        <p:spPr>
          <a:xfrm>
            <a:off x="1351855" y="1267861"/>
            <a:ext cx="9485114" cy="4369665"/>
          </a:xfrm>
          <a:prstGeom prst="rect">
            <a:avLst/>
          </a:prstGeom>
        </p:spPr>
      </p:pic>
    </p:spTree>
    <p:extLst>
      <p:ext uri="{BB962C8B-B14F-4D97-AF65-F5344CB8AC3E}">
        <p14:creationId xmlns:p14="http://schemas.microsoft.com/office/powerpoint/2010/main" val="1300408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16</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566" y="103378"/>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endParaRPr lang="da-DK" sz="2800"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Fane 4: Bilag</a:t>
            </a:r>
          </a:p>
        </p:txBody>
      </p:sp>
      <p:sp>
        <p:nvSpPr>
          <p:cNvPr id="2" name="Pladsholder til dato 1">
            <a:extLst>
              <a:ext uri="{FF2B5EF4-FFF2-40B4-BE49-F238E27FC236}">
                <a16:creationId xmlns:a16="http://schemas.microsoft.com/office/drawing/2014/main" id="{A4405CFB-DE9F-48D4-BE55-1ED3F868914E}"/>
              </a:ext>
            </a:extLst>
          </p:cNvPr>
          <p:cNvSpPr>
            <a:spLocks noGrp="1"/>
          </p:cNvSpPr>
          <p:nvPr>
            <p:ph type="dt" sz="half" idx="12"/>
          </p:nvPr>
        </p:nvSpPr>
        <p:spPr/>
        <p:txBody>
          <a:bodyPr/>
          <a:lstStyle/>
          <a:p>
            <a:fld id="{B7B34DEC-BD5B-4A8C-9A1E-7CD2C23B5E63}" type="datetime2">
              <a:rPr lang="da-DK" smtClean="0"/>
              <a:t>24. februar 2025</a:t>
            </a:fld>
            <a:endParaRPr lang="da-DK" dirty="0"/>
          </a:p>
        </p:txBody>
      </p:sp>
      <p:sp>
        <p:nvSpPr>
          <p:cNvPr id="10" name="Tekstfelt 9">
            <a:extLst>
              <a:ext uri="{FF2B5EF4-FFF2-40B4-BE49-F238E27FC236}">
                <a16:creationId xmlns:a16="http://schemas.microsoft.com/office/drawing/2014/main" id="{E512150F-F1D0-4FE7-A10B-0912D1DFFBA5}"/>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pic>
        <p:nvPicPr>
          <p:cNvPr id="4" name="Billede 3">
            <a:extLst>
              <a:ext uri="{FF2B5EF4-FFF2-40B4-BE49-F238E27FC236}">
                <a16:creationId xmlns:a16="http://schemas.microsoft.com/office/drawing/2014/main" id="{763C2385-7DF5-4336-B328-A50688A71FAB}"/>
              </a:ext>
            </a:extLst>
          </p:cNvPr>
          <p:cNvPicPr>
            <a:picLocks noChangeAspect="1"/>
          </p:cNvPicPr>
          <p:nvPr/>
        </p:nvPicPr>
        <p:blipFill>
          <a:blip r:embed="rId3"/>
          <a:stretch>
            <a:fillRect/>
          </a:stretch>
        </p:blipFill>
        <p:spPr>
          <a:xfrm>
            <a:off x="2133972" y="916150"/>
            <a:ext cx="8543925" cy="5314950"/>
          </a:xfrm>
          <a:prstGeom prst="rect">
            <a:avLst/>
          </a:prstGeom>
        </p:spPr>
      </p:pic>
    </p:spTree>
    <p:extLst>
      <p:ext uri="{BB962C8B-B14F-4D97-AF65-F5344CB8AC3E}">
        <p14:creationId xmlns:p14="http://schemas.microsoft.com/office/powerpoint/2010/main" val="1850888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slidenummer 4"/>
          <p:cNvSpPr>
            <a:spLocks noGrp="1"/>
          </p:cNvSpPr>
          <p:nvPr>
            <p:ph type="sldNum" sz="quarter" idx="11"/>
          </p:nvPr>
        </p:nvSpPr>
        <p:spPr/>
        <p:txBody>
          <a:bodyPr/>
          <a:lstStyle/>
          <a:p>
            <a:fld id="{D2867307-59E2-4C07-94CC-5050CFB8342C}" type="slidenum">
              <a:rPr lang="da-DK" smtClean="0"/>
              <a:t>17</a:t>
            </a:fld>
            <a:endParaRPr lang="da-DK" dirty="0"/>
          </a:p>
        </p:txBody>
      </p:sp>
      <p:sp>
        <p:nvSpPr>
          <p:cNvPr id="12" name="Pladsholder til sidefod 4"/>
          <p:cNvSpPr>
            <a:spLocks noGrp="1"/>
          </p:cNvSpPr>
          <p:nvPr>
            <p:ph type="ftr" sz="quarter" idx="4294967295"/>
          </p:nvPr>
        </p:nvSpPr>
        <p:spPr>
          <a:xfrm>
            <a:off x="1148399" y="6398800"/>
            <a:ext cx="5652000" cy="201461"/>
          </a:xfrm>
          <a:prstGeom prst="rect">
            <a:avLst/>
          </a:prstGeom>
        </p:spPr>
        <p:txBody>
          <a:bodyPr/>
          <a:lstStyle/>
          <a:p>
            <a:r>
              <a:rPr lang="da-DK"/>
              <a:t>/ Styrelsen for Grøn Arealomlægning og Vandmiljø</a:t>
            </a:r>
            <a:endParaRPr lang="da-DK" dirty="0"/>
          </a:p>
        </p:txBody>
      </p:sp>
      <p:sp>
        <p:nvSpPr>
          <p:cNvPr id="8" name="Titel 1"/>
          <p:cNvSpPr txBox="1">
            <a:spLocks/>
          </p:cNvSpPr>
          <p:nvPr/>
        </p:nvSpPr>
        <p:spPr>
          <a:xfrm>
            <a:off x="3566" y="103378"/>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endParaRPr lang="da-DK" sz="2800" dirty="0"/>
          </a:p>
        </p:txBody>
      </p:sp>
      <p:sp>
        <p:nvSpPr>
          <p:cNvPr id="6" name="Titel 1"/>
          <p:cNvSpPr txBox="1">
            <a:spLocks/>
          </p:cNvSpPr>
          <p:nvPr/>
        </p:nvSpPr>
        <p:spPr>
          <a:xfrm>
            <a:off x="333772" y="384799"/>
            <a:ext cx="9309660" cy="812772"/>
          </a:xfrm>
          <a:prstGeom prst="rect">
            <a:avLst/>
          </a:prstGeom>
        </p:spPr>
        <p:txBody>
          <a:bodyPr/>
          <a:lstStyle>
            <a:lvl1pPr algn="l" defTabSz="914400" rtl="0" eaLnBrk="1" latinLnBrk="0" hangingPunct="1">
              <a:lnSpc>
                <a:spcPct val="90000"/>
              </a:lnSpc>
              <a:spcBef>
                <a:spcPct val="0"/>
              </a:spcBef>
              <a:buNone/>
              <a:defRPr sz="2300" b="1" kern="1200">
                <a:solidFill>
                  <a:schemeClr val="accent1"/>
                </a:solidFill>
                <a:latin typeface="+mj-lt"/>
                <a:ea typeface="+mj-ea"/>
                <a:cs typeface="+mj-cs"/>
              </a:defRPr>
            </a:lvl1pPr>
          </a:lstStyle>
          <a:p>
            <a:r>
              <a:rPr lang="da-DK" sz="2800" dirty="0"/>
              <a:t>Tjek at oplysningerne er rigtige, inden du indsender</a:t>
            </a:r>
          </a:p>
        </p:txBody>
      </p:sp>
      <p:pic>
        <p:nvPicPr>
          <p:cNvPr id="3" name="Billede 2">
            <a:extLst>
              <a:ext uri="{FF2B5EF4-FFF2-40B4-BE49-F238E27FC236}">
                <a16:creationId xmlns:a16="http://schemas.microsoft.com/office/drawing/2014/main" id="{ABBABE71-15ED-4AF1-8341-05E59DF632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6065" y="3016229"/>
            <a:ext cx="4921503" cy="1701887"/>
          </a:xfrm>
          <a:prstGeom prst="rect">
            <a:avLst/>
          </a:prstGeom>
        </p:spPr>
      </p:pic>
      <p:pic>
        <p:nvPicPr>
          <p:cNvPr id="10" name="Billede 9">
            <a:extLst>
              <a:ext uri="{FF2B5EF4-FFF2-40B4-BE49-F238E27FC236}">
                <a16:creationId xmlns:a16="http://schemas.microsoft.com/office/drawing/2014/main" id="{D5F03CE2-183E-4942-9076-0B1CF78135A9}"/>
              </a:ext>
            </a:extLst>
          </p:cNvPr>
          <p:cNvPicPr>
            <a:picLocks noChangeAspect="1"/>
          </p:cNvPicPr>
          <p:nvPr/>
        </p:nvPicPr>
        <p:blipFill rotWithShape="1">
          <a:blip r:embed="rId4">
            <a:extLst>
              <a:ext uri="{28A0092B-C50C-407E-A947-70E740481C1C}">
                <a14:useLocalDpi xmlns:a14="http://schemas.microsoft.com/office/drawing/2010/main" val="0"/>
              </a:ext>
            </a:extLst>
          </a:blip>
          <a:srcRect b="54788"/>
          <a:stretch/>
        </p:blipFill>
        <p:spPr>
          <a:xfrm>
            <a:off x="598205" y="1491813"/>
            <a:ext cx="10256820" cy="713052"/>
          </a:xfrm>
          <a:prstGeom prst="rect">
            <a:avLst/>
          </a:prstGeom>
        </p:spPr>
      </p:pic>
      <p:sp>
        <p:nvSpPr>
          <p:cNvPr id="11" name="Rektangel: afrundede hjørner 10">
            <a:extLst>
              <a:ext uri="{FF2B5EF4-FFF2-40B4-BE49-F238E27FC236}">
                <a16:creationId xmlns:a16="http://schemas.microsoft.com/office/drawing/2014/main" id="{955745CF-803A-4DB7-898B-F268E75BD933}"/>
              </a:ext>
            </a:extLst>
          </p:cNvPr>
          <p:cNvSpPr/>
          <p:nvPr/>
        </p:nvSpPr>
        <p:spPr>
          <a:xfrm>
            <a:off x="4506396" y="1671830"/>
            <a:ext cx="1233047" cy="504057"/>
          </a:xfrm>
          <a:prstGeom prst="roundRect">
            <a:avLst/>
          </a:prstGeom>
          <a:noFill/>
          <a:ln w="28575">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endParaRPr lang="da-DK" dirty="0" err="1"/>
          </a:p>
        </p:txBody>
      </p:sp>
      <p:cxnSp>
        <p:nvCxnSpPr>
          <p:cNvPr id="14" name="Lige pilforbindelse 13">
            <a:extLst>
              <a:ext uri="{FF2B5EF4-FFF2-40B4-BE49-F238E27FC236}">
                <a16:creationId xmlns:a16="http://schemas.microsoft.com/office/drawing/2014/main" id="{0CF2717E-3550-4785-B1AA-08D5EA9B5DA1}"/>
              </a:ext>
            </a:extLst>
          </p:cNvPr>
          <p:cNvCxnSpPr>
            <a:stCxn id="11" idx="2"/>
          </p:cNvCxnSpPr>
          <p:nvPr/>
        </p:nvCxnSpPr>
        <p:spPr>
          <a:xfrm>
            <a:off x="5122920" y="2175887"/>
            <a:ext cx="179404" cy="749057"/>
          </a:xfrm>
          <a:prstGeom prst="straightConnector1">
            <a:avLst/>
          </a:prstGeom>
          <a:ln w="1905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 name="Pladsholder til dato 1">
            <a:extLst>
              <a:ext uri="{FF2B5EF4-FFF2-40B4-BE49-F238E27FC236}">
                <a16:creationId xmlns:a16="http://schemas.microsoft.com/office/drawing/2014/main" id="{14AE44B3-57BD-4169-B7CC-68B648C2043E}"/>
              </a:ext>
            </a:extLst>
          </p:cNvPr>
          <p:cNvSpPr>
            <a:spLocks noGrp="1"/>
          </p:cNvSpPr>
          <p:nvPr>
            <p:ph type="dt" sz="half" idx="12"/>
          </p:nvPr>
        </p:nvSpPr>
        <p:spPr/>
        <p:txBody>
          <a:bodyPr/>
          <a:lstStyle/>
          <a:p>
            <a:fld id="{9F1BFCB0-69C1-4105-A4A1-B14A8F3322B4}" type="datetime2">
              <a:rPr lang="da-DK" smtClean="0"/>
              <a:t>24. februar 2025</a:t>
            </a:fld>
            <a:endParaRPr lang="da-DK" dirty="0"/>
          </a:p>
        </p:txBody>
      </p:sp>
      <p:sp>
        <p:nvSpPr>
          <p:cNvPr id="13" name="Tekstfelt 12">
            <a:extLst>
              <a:ext uri="{FF2B5EF4-FFF2-40B4-BE49-F238E27FC236}">
                <a16:creationId xmlns:a16="http://schemas.microsoft.com/office/drawing/2014/main" id="{28358F96-2513-4CCE-9875-0DC2698EE548}"/>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spTree>
    <p:extLst>
      <p:ext uri="{BB962C8B-B14F-4D97-AF65-F5344CB8AC3E}">
        <p14:creationId xmlns:p14="http://schemas.microsoft.com/office/powerpoint/2010/main" val="3386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5">
            <a:extLst>
              <a:ext uri="{FF2B5EF4-FFF2-40B4-BE49-F238E27FC236}">
                <a16:creationId xmlns:a16="http://schemas.microsoft.com/office/drawing/2014/main" id="{DF7ABAB5-AA95-4FA5-B653-423678C2B63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56" r="39374" b="20773"/>
          <a:stretch/>
        </p:blipFill>
        <p:spPr>
          <a:xfrm rot="5400000">
            <a:off x="-1247412" y="1238588"/>
            <a:ext cx="6887817" cy="4438228"/>
          </a:xfrm>
          <a:prstGeom prst="rect">
            <a:avLst/>
          </a:prstGeom>
        </p:spPr>
      </p:pic>
      <p:sp>
        <p:nvSpPr>
          <p:cNvPr id="2" name="Titel 1">
            <a:extLst>
              <a:ext uri="{FF2B5EF4-FFF2-40B4-BE49-F238E27FC236}">
                <a16:creationId xmlns:a16="http://schemas.microsoft.com/office/drawing/2014/main" id="{0728A1BB-E81A-4BBE-97A3-54A86C75292D}"/>
              </a:ext>
            </a:extLst>
          </p:cNvPr>
          <p:cNvSpPr>
            <a:spLocks noGrp="1"/>
          </p:cNvSpPr>
          <p:nvPr>
            <p:ph type="title"/>
          </p:nvPr>
        </p:nvSpPr>
        <p:spPr>
          <a:xfrm>
            <a:off x="4870276" y="311972"/>
            <a:ext cx="6408712" cy="516177"/>
          </a:xfrm>
        </p:spPr>
        <p:txBody>
          <a:bodyPr>
            <a:normAutofit fontScale="90000"/>
          </a:bodyPr>
          <a:lstStyle/>
          <a:p>
            <a:pPr>
              <a:lnSpc>
                <a:spcPct val="120000"/>
              </a:lnSpc>
              <a:spcAft>
                <a:spcPts val="1200"/>
              </a:spcAft>
            </a:pPr>
            <a:r>
              <a:rPr lang="da-DK" sz="2400" dirty="0"/>
              <a:t>11. Tid til spørgsmål</a:t>
            </a:r>
            <a:br>
              <a:rPr lang="da-DK" sz="2400" dirty="0"/>
            </a:br>
            <a:br>
              <a:rPr lang="da-DK" sz="2400" dirty="0"/>
            </a:br>
            <a:br>
              <a:rPr lang="da-DK" sz="2400" dirty="0"/>
            </a:br>
            <a:br>
              <a:rPr lang="da-DK" sz="2400" dirty="0"/>
            </a:br>
            <a:br>
              <a:rPr lang="da-DK" dirty="0"/>
            </a:br>
            <a:endParaRPr lang="da-DK" dirty="0"/>
          </a:p>
        </p:txBody>
      </p:sp>
      <p:sp>
        <p:nvSpPr>
          <p:cNvPr id="3" name="Pladsholder til indhold 2">
            <a:extLst>
              <a:ext uri="{FF2B5EF4-FFF2-40B4-BE49-F238E27FC236}">
                <a16:creationId xmlns:a16="http://schemas.microsoft.com/office/drawing/2014/main" id="{7B899CA5-F6CE-42F7-BB0C-7F654C487F62}"/>
              </a:ext>
            </a:extLst>
          </p:cNvPr>
          <p:cNvSpPr>
            <a:spLocks noGrp="1"/>
          </p:cNvSpPr>
          <p:nvPr>
            <p:ph idx="1"/>
          </p:nvPr>
        </p:nvSpPr>
        <p:spPr>
          <a:xfrm>
            <a:off x="4654252" y="1340767"/>
            <a:ext cx="6883376" cy="4545415"/>
          </a:xfrm>
        </p:spPr>
        <p:txBody>
          <a:bodyPr/>
          <a:lstStyle/>
          <a:p>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lvl="2" indent="0">
              <a:lnSpc>
                <a:spcPct val="150000"/>
              </a:lnSpc>
              <a:buNone/>
            </a:pPr>
            <a:endParaRPr lang="da-DK" sz="1400" dirty="0">
              <a:solidFill>
                <a:schemeClr val="accent1"/>
              </a:solidFill>
            </a:endParaRPr>
          </a:p>
          <a:p>
            <a:pPr>
              <a:buNone/>
            </a:pPr>
            <a:r>
              <a:rPr lang="da-DK" dirty="0">
                <a:solidFill>
                  <a:schemeClr val="accent1"/>
                </a:solidFill>
              </a:rPr>
              <a:t>Har du spørgsmål til guiden, er du altid velkommen til at sende en e-mail til os på </a:t>
            </a:r>
            <a:r>
              <a:rPr lang="da-DK" dirty="0">
                <a:solidFill>
                  <a:schemeClr val="accent1"/>
                </a:solidFill>
                <a:hlinkClick r:id="rId4"/>
              </a:rPr>
              <a:t>projekttilskud@sgav.dk</a:t>
            </a:r>
            <a:endParaRPr lang="da-DK" dirty="0">
              <a:solidFill>
                <a:schemeClr val="accent1"/>
              </a:solidFill>
            </a:endParaRPr>
          </a:p>
          <a:p>
            <a:pPr>
              <a:buNone/>
            </a:pPr>
            <a:endParaRPr lang="da-DK" dirty="0">
              <a:solidFill>
                <a:schemeClr val="accent1"/>
              </a:solidFill>
            </a:endParaRPr>
          </a:p>
          <a:p>
            <a:pPr>
              <a:buNone/>
            </a:pPr>
            <a:r>
              <a:rPr lang="da-DK" dirty="0">
                <a:solidFill>
                  <a:schemeClr val="accent1"/>
                </a:solidFill>
              </a:rPr>
              <a:t>Du kan også ringe til vores Kontaktcenter på </a:t>
            </a:r>
          </a:p>
          <a:p>
            <a:pPr>
              <a:buNone/>
            </a:pPr>
            <a:r>
              <a:rPr lang="da-DK" dirty="0">
                <a:solidFill>
                  <a:schemeClr val="accent1"/>
                </a:solidFill>
              </a:rPr>
              <a:t>Telefon 33 95 80 00</a:t>
            </a:r>
          </a:p>
          <a:p>
            <a:pPr>
              <a:buNone/>
            </a:pPr>
            <a:endParaRPr lang="da-DK" dirty="0">
              <a:solidFill>
                <a:schemeClr val="accent1"/>
              </a:solidFill>
            </a:endParaRPr>
          </a:p>
          <a:p>
            <a:pPr>
              <a:buNone/>
            </a:pPr>
            <a:endParaRPr lang="da-DK" dirty="0">
              <a:solidFill>
                <a:schemeClr val="accent1"/>
              </a:solidFill>
            </a:endParaRPr>
          </a:p>
        </p:txBody>
      </p:sp>
      <p:sp>
        <p:nvSpPr>
          <p:cNvPr id="4" name="Pladsholder til sidefod 3">
            <a:extLst>
              <a:ext uri="{FF2B5EF4-FFF2-40B4-BE49-F238E27FC236}">
                <a16:creationId xmlns:a16="http://schemas.microsoft.com/office/drawing/2014/main" id="{41FF65A5-3217-4857-B2A9-AF837AAF25B2}"/>
              </a:ext>
            </a:extLst>
          </p:cNvPr>
          <p:cNvSpPr>
            <a:spLocks noGrp="1"/>
          </p:cNvSpPr>
          <p:nvPr>
            <p:ph type="ftr" sz="quarter" idx="11"/>
          </p:nvPr>
        </p:nvSpPr>
        <p:spPr>
          <a:xfrm>
            <a:off x="1116000" y="6573958"/>
            <a:ext cx="5652000" cy="201461"/>
          </a:xfrm>
        </p:spPr>
        <p:txBody>
          <a:bodyPr/>
          <a:lstStyle/>
          <a:p>
            <a:r>
              <a:rPr lang="da-DK" dirty="0">
                <a:solidFill>
                  <a:schemeClr val="bg1"/>
                </a:solidFill>
              </a:rPr>
              <a:t>/ Styrelsen for Grøn Arealomlægning og Vandmiljø</a:t>
            </a:r>
          </a:p>
        </p:txBody>
      </p:sp>
      <p:sp>
        <p:nvSpPr>
          <p:cNvPr id="5" name="Pladsholder til slidenummer 4">
            <a:extLst>
              <a:ext uri="{FF2B5EF4-FFF2-40B4-BE49-F238E27FC236}">
                <a16:creationId xmlns:a16="http://schemas.microsoft.com/office/drawing/2014/main" id="{81D58FE3-96F4-47D0-9086-80A394733074}"/>
              </a:ext>
            </a:extLst>
          </p:cNvPr>
          <p:cNvSpPr>
            <a:spLocks noGrp="1"/>
          </p:cNvSpPr>
          <p:nvPr>
            <p:ph type="sldNum" sz="quarter" idx="12"/>
          </p:nvPr>
        </p:nvSpPr>
        <p:spPr>
          <a:xfrm>
            <a:off x="477788" y="6440600"/>
            <a:ext cx="494196" cy="334819"/>
          </a:xfrm>
        </p:spPr>
        <p:txBody>
          <a:bodyPr/>
          <a:lstStyle/>
          <a:p>
            <a:fld id="{667EC89C-17A0-4E64-A6D2-B825673CEEDF}" type="slidenum">
              <a:rPr lang="da-DK" smtClean="0">
                <a:solidFill>
                  <a:schemeClr val="bg1"/>
                </a:solidFill>
              </a:rPr>
              <a:t>18</a:t>
            </a:fld>
            <a:endParaRPr lang="da-DK" dirty="0">
              <a:solidFill>
                <a:schemeClr val="bg1"/>
              </a:solidFill>
            </a:endParaRPr>
          </a:p>
        </p:txBody>
      </p:sp>
      <p:sp>
        <p:nvSpPr>
          <p:cNvPr id="6" name="Pladsholder til dato 5">
            <a:extLst>
              <a:ext uri="{FF2B5EF4-FFF2-40B4-BE49-F238E27FC236}">
                <a16:creationId xmlns:a16="http://schemas.microsoft.com/office/drawing/2014/main" id="{D897ECE4-9EF3-4AE7-9DCC-E53A3DF21DFF}"/>
              </a:ext>
            </a:extLst>
          </p:cNvPr>
          <p:cNvSpPr>
            <a:spLocks noGrp="1"/>
          </p:cNvSpPr>
          <p:nvPr>
            <p:ph type="dt" sz="half" idx="18"/>
          </p:nvPr>
        </p:nvSpPr>
        <p:spPr/>
        <p:txBody>
          <a:bodyPr/>
          <a:lstStyle/>
          <a:p>
            <a:fld id="{B7F1B27D-9956-4FC9-8C7D-945EE99862B2}" type="datetime2">
              <a:rPr lang="da-DK" smtClean="0"/>
              <a:t>24. februar 2025</a:t>
            </a:fld>
            <a:endParaRPr lang="da-DK" dirty="0"/>
          </a:p>
        </p:txBody>
      </p:sp>
      <p:pic>
        <p:nvPicPr>
          <p:cNvPr id="9" name="Grafik 8" descr="Spørgsmål">
            <a:extLst>
              <a:ext uri="{FF2B5EF4-FFF2-40B4-BE49-F238E27FC236}">
                <a16:creationId xmlns:a16="http://schemas.microsoft.com/office/drawing/2014/main" id="{071D7E66-8F7F-458E-A3ED-6A922DF7FE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894612" y="1057218"/>
            <a:ext cx="2520280" cy="2520280"/>
          </a:xfrm>
          <a:prstGeom prst="rect">
            <a:avLst/>
          </a:prstGeom>
        </p:spPr>
      </p:pic>
      <p:sp>
        <p:nvSpPr>
          <p:cNvPr id="10" name="Tekstfelt 9">
            <a:extLst>
              <a:ext uri="{FF2B5EF4-FFF2-40B4-BE49-F238E27FC236}">
                <a16:creationId xmlns:a16="http://schemas.microsoft.com/office/drawing/2014/main" id="{A24561C9-FE3D-4301-ABE4-52CA0FCE37AE}"/>
              </a:ext>
            </a:extLst>
          </p:cNvPr>
          <p:cNvSpPr txBox="1"/>
          <p:nvPr/>
        </p:nvSpPr>
        <p:spPr>
          <a:xfrm>
            <a:off x="9672274" y="6431457"/>
            <a:ext cx="2736304" cy="369332"/>
          </a:xfrm>
          <a:prstGeom prst="rect">
            <a:avLst/>
          </a:prstGeom>
          <a:noFill/>
        </p:spPr>
        <p:txBody>
          <a:bodyPr wrap="square" lIns="0" tIns="0" rIns="0" bIns="0" rtlCol="0">
            <a:spAutoFit/>
          </a:bodyPr>
          <a:lstStyle/>
          <a:p>
            <a:r>
              <a:rPr lang="da-DK" sz="1200" dirty="0"/>
              <a:t>Guide til biodiversitetsskov 2025</a:t>
            </a:r>
          </a:p>
          <a:p>
            <a:endParaRPr lang="da-DK" sz="1200" dirty="0"/>
          </a:p>
        </p:txBody>
      </p:sp>
    </p:spTree>
    <p:extLst>
      <p:ext uri="{BB962C8B-B14F-4D97-AF65-F5344CB8AC3E}">
        <p14:creationId xmlns:p14="http://schemas.microsoft.com/office/powerpoint/2010/main" val="69818532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2ec9bec8-9f3a-477b-8fda-5d356763480a"/>
</p:tagLst>
</file>

<file path=ppt/theme/theme1.xml><?xml version="1.0" encoding="utf-8"?>
<a:theme xmlns:a="http://schemas.openxmlformats.org/drawingml/2006/main" name="NaturErhvervstyrelsen PowerPoint Skabelon 16:9">
  <a:themeElements>
    <a:clrScheme name="Landbrugsstyrelsen">
      <a:dk1>
        <a:srgbClr val="000000"/>
      </a:dk1>
      <a:lt1>
        <a:sysClr val="window" lastClr="FFFFFF"/>
      </a:lt1>
      <a:dk2>
        <a:srgbClr val="CCE4E7"/>
      </a:dk2>
      <a:lt2>
        <a:srgbClr val="E5F1F3"/>
      </a:lt2>
      <a:accent1>
        <a:srgbClr val="007885"/>
      </a:accent1>
      <a:accent2>
        <a:srgbClr val="007A6C"/>
      </a:accent2>
      <a:accent3>
        <a:srgbClr val="00587A"/>
      </a:accent3>
      <a:accent4>
        <a:srgbClr val="5C82A5"/>
      </a:accent4>
      <a:accent5>
        <a:srgbClr val="E5C54E"/>
      </a:accent5>
      <a:accent6>
        <a:srgbClr val="A7C671"/>
      </a:accent6>
      <a:hlink>
        <a:srgbClr val="0000FF"/>
      </a:hlink>
      <a:folHlink>
        <a:srgbClr val="800080"/>
      </a:folHlink>
    </a:clrScheme>
    <a:fontScheme name="Miljø og Fødevareministeriet">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1"/>
          </a:solidFill>
        </a:ln>
      </a:spPr>
      <a:bodyPr lIns="72000" tIns="72000" rIns="72000" bIns="7200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err="1" smtClean="0"/>
        </a:defPPr>
      </a:lstStyle>
    </a:txDef>
  </a:objectDefaults>
  <a:extraClrSchemeLst/>
  <a:extLst>
    <a:ext uri="{05A4C25C-085E-4340-85A3-A5531E510DB2}">
      <thm15:themeFamily xmlns:thm15="http://schemas.microsoft.com/office/thememl/2012/main" name="Landbrugsstyrelsen PowerPoint Skabelon 16_9.potx" id="{6CDDCE40-7E29-4C3D-91D3-828D5B1753E8}" vid="{5972286F-6125-48A1-9990-C8E4FB55BC1D}"/>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2163</TotalTime>
  <Words>1852</Words>
  <Application>Microsoft Office PowerPoint</Application>
  <PresentationFormat>Brugerdefineret</PresentationFormat>
  <Paragraphs>242</Paragraphs>
  <Slides>18</Slides>
  <Notes>18</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18</vt:i4>
      </vt:variant>
    </vt:vector>
  </HeadingPairs>
  <TitlesOfParts>
    <vt:vector size="23" baseType="lpstr">
      <vt:lpstr>Arial</vt:lpstr>
      <vt:lpstr>Arial Black</vt:lpstr>
      <vt:lpstr>Calibri</vt:lpstr>
      <vt:lpstr>Wingdings</vt:lpstr>
      <vt:lpstr>NaturErhvervstyrelsen PowerPoint Skabelon 16:9</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11. Tid til spørgsmål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 Siden skal slettes</dc:title>
  <dc:creator>Henrik Ballegaard</dc:creator>
  <cp:lastModifiedBy>Henrik Ballegaard</cp:lastModifiedBy>
  <cp:revision>95</cp:revision>
  <cp:lastPrinted>2024-03-19T09:31:56Z</cp:lastPrinted>
  <dcterms:created xsi:type="dcterms:W3CDTF">2024-02-29T10:09:31Z</dcterms:created>
  <dcterms:modified xsi:type="dcterms:W3CDTF">2025-02-24T09:23:03Z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CloudStatistics_StoryID">
    <vt:lpwstr>5e16a974-d25f-4f4d-b4e3-12cc1cdc9951</vt:lpwstr>
  </property>
</Properties>
</file>