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9"/>
  </p:notesMasterIdLst>
  <p:sldIdLst>
    <p:sldId id="290" r:id="rId5"/>
    <p:sldId id="261" r:id="rId6"/>
    <p:sldId id="291" r:id="rId7"/>
    <p:sldId id="292" r:id="rId8"/>
    <p:sldId id="293" r:id="rId9"/>
    <p:sldId id="294" r:id="rId10"/>
    <p:sldId id="295" r:id="rId11"/>
    <p:sldId id="296" r:id="rId12"/>
    <p:sldId id="297" r:id="rId13"/>
    <p:sldId id="298" r:id="rId14"/>
    <p:sldId id="299" r:id="rId15"/>
    <p:sldId id="300" r:id="rId16"/>
    <p:sldId id="301" r:id="rId17"/>
    <p:sldId id="302" r:id="rId18"/>
  </p:sldIdLst>
  <p:sldSz cx="12188825" cy="6858000"/>
  <p:notesSz cx="6858000" cy="9144000"/>
  <p:custDataLst>
    <p:tags r:id="rId20"/>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1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6020" autoAdjust="0"/>
  </p:normalViewPr>
  <p:slideViewPr>
    <p:cSldViewPr showGuides="1">
      <p:cViewPr varScale="1">
        <p:scale>
          <a:sx n="93" d="100"/>
          <a:sy n="93" d="100"/>
        </p:scale>
        <p:origin x="221" y="67"/>
      </p:cViewPr>
      <p:guideLst>
        <p:guide orient="horz" pos="2160"/>
        <p:guide pos="3839"/>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D76268-5CE8-436F-8727-6E4791263BAF}" type="datetimeFigureOut">
              <a:rPr lang="da-DK" smtClean="0"/>
              <a:t>31-03-2025</a:t>
            </a:fld>
            <a:endParaRPr lang="da-DK"/>
          </a:p>
        </p:txBody>
      </p:sp>
      <p:sp>
        <p:nvSpPr>
          <p:cNvPr id="4" name="Pladsholder til slidebillede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A3B4F2-37C6-456F-99B1-74C79381C6EC}" type="slidenum">
              <a:rPr lang="da-DK" smtClean="0"/>
              <a:t>‹nr.›</a:t>
            </a:fld>
            <a:endParaRPr lang="da-DK"/>
          </a:p>
        </p:txBody>
      </p:sp>
    </p:spTree>
    <p:extLst>
      <p:ext uri="{BB962C8B-B14F-4D97-AF65-F5344CB8AC3E}">
        <p14:creationId xmlns:p14="http://schemas.microsoft.com/office/powerpoint/2010/main" val="2094702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2.png"/><Relationship Id="rId7"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3.png"/><Relationship Id="rId9" Type="http://schemas.openxmlformats.org/officeDocument/2006/relationships/image" Target="../media/image8.sv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2.png"/><Relationship Id="rId7"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3.png"/><Relationship Id="rId9" Type="http://schemas.openxmlformats.org/officeDocument/2006/relationships/image" Target="../media/image10.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16.emf"/><Relationship Id="rId4" Type="http://schemas.openxmlformats.org/officeDocument/2006/relationships/image" Target="../media/image15.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3.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1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17.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e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6.emf"/><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jpe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3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7.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7.png"/><Relationship Id="rId1" Type="http://schemas.openxmlformats.org/officeDocument/2006/relationships/slideMaster" Target="../slideMasters/slideMaster1.xml"/><Relationship Id="rId5" Type="http://schemas.openxmlformats.org/officeDocument/2006/relationships/image" Target="../media/image20.svg"/><Relationship Id="rId4" Type="http://schemas.openxmlformats.org/officeDocument/2006/relationships/image" Target="../media/image19.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s I">
    <p:spTree>
      <p:nvGrpSpPr>
        <p:cNvPr id="1" name=""/>
        <p:cNvGrpSpPr/>
        <p:nvPr/>
      </p:nvGrpSpPr>
      <p:grpSpPr>
        <a:xfrm>
          <a:off x="0" y="0"/>
          <a:ext cx="0" cy="0"/>
          <a:chOff x="0" y="0"/>
          <a:chExt cx="0" cy="0"/>
        </a:xfrm>
      </p:grpSpPr>
      <p:pic>
        <p:nvPicPr>
          <p:cNvPr id="20" name="Billede 19"/>
          <p:cNvPicPr>
            <a:picLocks noChangeAspect="1"/>
          </p:cNvPicPr>
          <p:nvPr userDrawn="1"/>
        </p:nvPicPr>
        <p:blipFill>
          <a:blip r:embed="rId2"/>
          <a:stretch>
            <a:fillRect/>
          </a:stretch>
        </p:blipFill>
        <p:spPr>
          <a:xfrm>
            <a:off x="-1702419" y="5779574"/>
            <a:ext cx="1554615" cy="1082134"/>
          </a:xfrm>
          <a:prstGeom prst="rect">
            <a:avLst/>
          </a:prstGeom>
        </p:spPr>
      </p:pic>
      <p:sp>
        <p:nvSpPr>
          <p:cNvPr id="14" name="Rektangel baggrund"/>
          <p:cNvSpPr/>
          <p:nvPr userDrawn="1"/>
        </p:nvSpPr>
        <p:spPr>
          <a:xfrm>
            <a:off x="0" y="0"/>
            <a:ext cx="121888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800" dirty="0" err="1"/>
          </a:p>
        </p:txBody>
      </p:sp>
      <p:sp>
        <p:nvSpPr>
          <p:cNvPr id="11" name="Pladsholder til tekst 1"/>
          <p:cNvSpPr>
            <a:spLocks noGrp="1"/>
          </p:cNvSpPr>
          <p:nvPr>
            <p:ph type="body" sz="quarter" idx="10"/>
          </p:nvPr>
        </p:nvSpPr>
        <p:spPr>
          <a:xfrm>
            <a:off x="651600" y="2348880"/>
            <a:ext cx="8755200" cy="2096840"/>
          </a:xfrm>
        </p:spPr>
        <p:txBody>
          <a:bodyPr anchor="ctr" anchorCtr="0">
            <a:normAutofit/>
          </a:bodyPr>
          <a:lstStyle>
            <a:lvl1pPr algn="r">
              <a:lnSpc>
                <a:spcPct val="100000"/>
              </a:lnSpc>
              <a:defRPr lang="da-DK" sz="6600" b="1" kern="1200" dirty="0" smtClean="0">
                <a:solidFill>
                  <a:schemeClr val="bg1"/>
                </a:solidFill>
                <a:latin typeface="+mj-lt"/>
                <a:ea typeface="+mj-ea"/>
                <a:cs typeface="+mj-cs"/>
              </a:defRPr>
            </a:lvl1pPr>
          </a:lstStyle>
          <a:p>
            <a:pPr lvl="0"/>
            <a:r>
              <a:rPr lang="da-DK"/>
              <a:t>Rediger teksttypografien i masteren</a:t>
            </a:r>
          </a:p>
        </p:txBody>
      </p:sp>
      <p:sp>
        <p:nvSpPr>
          <p:cNvPr id="16" name="Pladsholder til tekst 2"/>
          <p:cNvSpPr>
            <a:spLocks noGrp="1"/>
          </p:cNvSpPr>
          <p:nvPr>
            <p:ph type="body" sz="quarter" idx="11" hasCustomPrompt="1"/>
          </p:nvPr>
        </p:nvSpPr>
        <p:spPr>
          <a:xfrm>
            <a:off x="9578152" y="5229200"/>
            <a:ext cx="2250673" cy="544232"/>
          </a:xfrm>
        </p:spPr>
        <p:txBody>
          <a:bodyPr anchor="b" anchorCtr="0"/>
          <a:lstStyle>
            <a:lvl1pPr>
              <a:defRPr lang="da-DK" sz="1200" b="0" kern="1200" baseline="0" dirty="0" smtClean="0">
                <a:solidFill>
                  <a:schemeClr val="bg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Sted/event</a:t>
            </a:r>
          </a:p>
        </p:txBody>
      </p:sp>
      <p:sp>
        <p:nvSpPr>
          <p:cNvPr id="18" name="Pladsholder til tekst 4"/>
          <p:cNvSpPr>
            <a:spLocks noGrp="1"/>
          </p:cNvSpPr>
          <p:nvPr>
            <p:ph type="body" sz="quarter" idx="13" hasCustomPrompt="1"/>
          </p:nvPr>
        </p:nvSpPr>
        <p:spPr>
          <a:xfrm>
            <a:off x="9578152" y="5961288"/>
            <a:ext cx="2250673" cy="199980"/>
          </a:xfrm>
        </p:spPr>
        <p:txBody>
          <a:bodyPr/>
          <a:lstStyle>
            <a:lvl1pPr>
              <a:defRPr lang="da-DK" sz="1200" b="0" kern="1200" baseline="0" dirty="0" smtClean="0">
                <a:solidFill>
                  <a:schemeClr val="bg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Navn</a:t>
            </a:r>
          </a:p>
        </p:txBody>
      </p:sp>
      <p:sp>
        <p:nvSpPr>
          <p:cNvPr id="22" name="Pladsholder til dato 21"/>
          <p:cNvSpPr>
            <a:spLocks noGrp="1"/>
          </p:cNvSpPr>
          <p:nvPr>
            <p:ph type="dt" sz="half" idx="14"/>
          </p:nvPr>
        </p:nvSpPr>
        <p:spPr>
          <a:xfrm>
            <a:off x="9580274" y="5780918"/>
            <a:ext cx="2248825" cy="201600"/>
          </a:xfrm>
        </p:spPr>
        <p:txBody>
          <a:bodyPr lIns="0" tIns="0" rIns="0" bIns="0" anchor="t" anchorCtr="0"/>
          <a:lstStyle>
            <a:lvl1pPr marL="171450" indent="-171450">
              <a:defRPr lang="da-DK" sz="1200" b="0" kern="1200" baseline="0" smtClean="0">
                <a:solidFill>
                  <a:schemeClr val="bg1"/>
                </a:solidFill>
                <a:latin typeface="+mn-lt"/>
                <a:ea typeface="+mn-ea"/>
                <a:cs typeface="+mn-cs"/>
              </a:defRPr>
            </a:lvl1pPr>
          </a:lstStyle>
          <a:p>
            <a:pPr marL="0" indent="0">
              <a:lnSpc>
                <a:spcPct val="93000"/>
              </a:lnSpc>
              <a:buFont typeface="Arial" panose="020B0604020202020204" pitchFamily="34" charset="0"/>
              <a:buChar char="​"/>
            </a:pPr>
            <a:fld id="{74A95A5C-6467-4E45-A800-494D00CC8ED9}" type="datetime2">
              <a:rPr lang="da-DK" smtClean="0"/>
              <a:t>31. marts 2025</a:t>
            </a:fld>
            <a:endParaRPr lang="da-DK" dirty="0"/>
          </a:p>
        </p:txBody>
      </p:sp>
      <p:sp>
        <p:nvSpPr>
          <p:cNvPr id="23" name="Pladsholder til sidefod 22" hidden="1"/>
          <p:cNvSpPr>
            <a:spLocks noGrp="1"/>
          </p:cNvSpPr>
          <p:nvPr>
            <p:ph type="ftr" sz="quarter" idx="15"/>
          </p:nvPr>
        </p:nvSpPr>
        <p:spPr>
          <a:xfrm>
            <a:off x="1530348" y="7692036"/>
            <a:ext cx="4852021" cy="201461"/>
          </a:xfrm>
        </p:spPr>
        <p:txBody>
          <a:bodyPr/>
          <a:lstStyle>
            <a:lvl1pPr>
              <a:defRPr>
                <a:solidFill>
                  <a:schemeClr val="bg1">
                    <a:lumMod val="75000"/>
                  </a:schemeClr>
                </a:solidFill>
              </a:defRPr>
            </a:lvl1pPr>
          </a:lstStyle>
          <a:p>
            <a:r>
              <a:rPr lang="da-DK"/>
              <a:t>/ Ministeriet for Fødevarer, Landbrug og Fiskeri - Fiskeristyrelsen / Titel på præsentation</a:t>
            </a:r>
            <a:endParaRPr lang="da-DK" dirty="0"/>
          </a:p>
        </p:txBody>
      </p:sp>
      <p:sp>
        <p:nvSpPr>
          <p:cNvPr id="24" name="Pladsholder til slidenummer 23" hidden="1"/>
          <p:cNvSpPr>
            <a:spLocks noGrp="1"/>
          </p:cNvSpPr>
          <p:nvPr>
            <p:ph type="sldNum" sz="quarter" idx="16"/>
          </p:nvPr>
        </p:nvSpPr>
        <p:spPr>
          <a:xfrm>
            <a:off x="1091438" y="7692036"/>
            <a:ext cx="397731" cy="201461"/>
          </a:xfrm>
        </p:spPr>
        <p:txBody>
          <a:bodyPr/>
          <a:lstStyle>
            <a:lvl1pPr>
              <a:defRPr>
                <a:solidFill>
                  <a:schemeClr val="bg1">
                    <a:lumMod val="75000"/>
                  </a:schemeClr>
                </a:solidFill>
              </a:defRPr>
            </a:lvl1pPr>
          </a:lstStyle>
          <a:p>
            <a:fld id="{667EC89C-17A0-4E64-A6D2-B825673CEEDF}" type="slidenum">
              <a:rPr lang="da-DK" smtClean="0"/>
              <a:pPr/>
              <a:t>‹nr.›</a:t>
            </a:fld>
            <a:endParaRPr lang="da-DK" dirty="0"/>
          </a:p>
        </p:txBody>
      </p:sp>
      <p:sp>
        <p:nvSpPr>
          <p:cNvPr id="9" name="AutoShape 4"/>
          <p:cNvSpPr>
            <a:spLocks/>
          </p:cNvSpPr>
          <p:nvPr userDrawn="1"/>
        </p:nvSpPr>
        <p:spPr bwMode="gray">
          <a:xfrm>
            <a:off x="12188825" y="16587"/>
            <a:ext cx="1754459" cy="1313180"/>
          </a:xfrm>
          <a:prstGeom prst="rect">
            <a:avLst/>
          </a:prstGeom>
          <a:noFill/>
          <a:ln w="12700" algn="ctr">
            <a:noFill/>
            <a:miter lim="800000"/>
            <a:headEnd/>
            <a:tailEnd/>
          </a:ln>
          <a:effectLst/>
        </p:spPr>
        <p:txBody>
          <a:bodyPr wrap="square" lIns="144000" tIns="0" rIns="0" bIns="0">
            <a:spAutoFit/>
          </a:bodyPr>
          <a:lstStyle/>
          <a:p>
            <a:pPr eaLnBrk="1" fontAlgn="auto" hangingPunct="1">
              <a:spcBef>
                <a:spcPts val="0"/>
              </a:spcBef>
              <a:spcAft>
                <a:spcPts val="600"/>
              </a:spcAft>
              <a:buFont typeface="+mj-lt"/>
              <a:buNone/>
              <a:defRPr/>
            </a:pPr>
            <a:r>
              <a:rPr lang="da-DK" sz="900" b="1" noProof="1">
                <a:solidFill>
                  <a:schemeClr val="bg1">
                    <a:lumMod val="50000"/>
                  </a:schemeClr>
                </a:solidFill>
                <a:latin typeface="+mn-lt"/>
                <a:cs typeface="Arial" charset="0"/>
              </a:rPr>
              <a:t>Gitter- og hjælpelinjer</a:t>
            </a:r>
          </a:p>
          <a:p>
            <a:pPr eaLnBrk="1" fontAlgn="auto" hangingPunct="1">
              <a:spcBef>
                <a:spcPts val="0"/>
              </a:spcBef>
              <a:spcAft>
                <a:spcPts val="240"/>
              </a:spcAft>
              <a:buFont typeface="+mj-lt"/>
              <a:buNone/>
              <a:defRPr/>
            </a:pPr>
            <a:r>
              <a:rPr lang="da-DK" sz="900" noProof="1">
                <a:solidFill>
                  <a:schemeClr val="bg1">
                    <a:lumMod val="50000"/>
                  </a:schemeClr>
                </a:solidFill>
                <a:latin typeface="+mn-lt"/>
                <a:cs typeface="Arial" charset="0"/>
              </a:rPr>
              <a:t>For at se gitter- og hjælpelinjer</a:t>
            </a:r>
          </a:p>
          <a:p>
            <a:pPr eaLnBrk="1" fontAlgn="auto" hangingPunct="1">
              <a:spcBef>
                <a:spcPts val="0"/>
              </a:spcBef>
              <a:spcAft>
                <a:spcPts val="240"/>
              </a:spcAft>
              <a:buFont typeface="+mj-lt"/>
              <a:buNone/>
              <a:defRPr/>
            </a:pPr>
            <a:r>
              <a:rPr lang="da-DK" sz="900" b="1" noProof="1">
                <a:solidFill>
                  <a:schemeClr val="bg1">
                    <a:lumMod val="50000"/>
                  </a:schemeClr>
                </a:solidFill>
                <a:cs typeface="Arial" charset="0"/>
              </a:rPr>
              <a:t>1.</a:t>
            </a:r>
            <a:r>
              <a:rPr lang="da-DK" sz="900" noProof="1">
                <a:solidFill>
                  <a:schemeClr val="bg1">
                    <a:lumMod val="50000"/>
                  </a:schemeClr>
                </a:solidFill>
                <a:cs typeface="Arial" charset="0"/>
              </a:rPr>
              <a:t> Klik på </a:t>
            </a:r>
            <a:r>
              <a:rPr lang="da-DK" sz="900" b="1" noProof="1">
                <a:solidFill>
                  <a:schemeClr val="bg1">
                    <a:lumMod val="50000"/>
                  </a:schemeClr>
                </a:solidFill>
                <a:cs typeface="Arial" charset="0"/>
              </a:rPr>
              <a:t>Vis</a:t>
            </a:r>
            <a:endParaRPr lang="da-DK" sz="900" noProof="1">
              <a:solidFill>
                <a:schemeClr val="bg1">
                  <a:lumMod val="50000"/>
                </a:schemeClr>
              </a:solidFill>
              <a:latin typeface="+mn-lt"/>
              <a:cs typeface="Arial" charset="0"/>
            </a:endParaRPr>
          </a:p>
          <a:p>
            <a:pPr eaLnBrk="1" fontAlgn="auto" hangingPunct="1">
              <a:spcBef>
                <a:spcPts val="0"/>
              </a:spcBef>
              <a:spcAft>
                <a:spcPts val="240"/>
              </a:spcAft>
              <a:buFont typeface="+mj-lt"/>
              <a:buNone/>
              <a:defRPr/>
            </a:pPr>
            <a:r>
              <a:rPr lang="da-DK" sz="900" b="1" noProof="1">
                <a:solidFill>
                  <a:schemeClr val="bg1">
                    <a:lumMod val="50000"/>
                  </a:schemeClr>
                </a:solidFill>
                <a:latin typeface="+mn-lt"/>
                <a:cs typeface="Arial" charset="0"/>
              </a:rPr>
              <a:t>2. </a:t>
            </a:r>
            <a:r>
              <a:rPr lang="da-DK" sz="900" noProof="1">
                <a:solidFill>
                  <a:schemeClr val="bg1">
                    <a:lumMod val="50000"/>
                  </a:schemeClr>
                </a:solidFill>
                <a:latin typeface="+mn-lt"/>
                <a:cs typeface="Arial" charset="0"/>
              </a:rPr>
              <a:t>Vælg </a:t>
            </a:r>
            <a:r>
              <a:rPr lang="da-DK" sz="900" b="1" noProof="1">
                <a:solidFill>
                  <a:schemeClr val="bg1">
                    <a:lumMod val="50000"/>
                  </a:schemeClr>
                </a:solidFill>
                <a:latin typeface="+mn-lt"/>
                <a:cs typeface="Arial" charset="0"/>
              </a:rPr>
              <a:t>Gitterlinjer</a:t>
            </a:r>
            <a:endParaRPr lang="da-DK" sz="900" noProof="1">
              <a:solidFill>
                <a:schemeClr val="bg1">
                  <a:lumMod val="50000"/>
                </a:schemeClr>
              </a:solidFill>
              <a:latin typeface="+mn-lt"/>
              <a:cs typeface="Arial" charset="0"/>
            </a:endParaRPr>
          </a:p>
          <a:p>
            <a:pPr eaLnBrk="1" hangingPunct="1">
              <a:spcBef>
                <a:spcPts val="0"/>
              </a:spcBef>
              <a:spcAft>
                <a:spcPts val="240"/>
              </a:spcAft>
              <a:buFont typeface="+mj-lt"/>
              <a:buNone/>
              <a:defRPr/>
            </a:pPr>
            <a:r>
              <a:rPr lang="da-DK" sz="900" noProof="1">
                <a:solidFill>
                  <a:schemeClr val="bg1">
                    <a:lumMod val="50000"/>
                  </a:schemeClr>
                </a:solidFill>
                <a:latin typeface="+mn-lt"/>
                <a:cs typeface="Arial" charset="0"/>
              </a:rPr>
              <a:t>og/eller </a:t>
            </a:r>
            <a:r>
              <a:rPr lang="da-DK" sz="900" b="1" noProof="1">
                <a:solidFill>
                  <a:schemeClr val="bg1">
                    <a:lumMod val="50000"/>
                  </a:schemeClr>
                </a:solidFill>
                <a:latin typeface="+mn-lt"/>
                <a:cs typeface="Arial" charset="0"/>
              </a:rPr>
              <a:t>Hjælpelinjer</a:t>
            </a:r>
          </a:p>
          <a:p>
            <a:pPr eaLnBrk="1" hangingPunct="1">
              <a:spcBef>
                <a:spcPts val="0"/>
              </a:spcBef>
              <a:spcAft>
                <a:spcPts val="240"/>
              </a:spcAft>
              <a:buFont typeface="+mj-lt"/>
              <a:buNone/>
              <a:defRPr/>
            </a:pPr>
            <a:endParaRPr lang="da-DK" sz="900" b="1" noProof="1">
              <a:solidFill>
                <a:schemeClr val="bg1">
                  <a:lumMod val="50000"/>
                </a:schemeClr>
              </a:solidFill>
              <a:cs typeface="Arial" panose="020B0604020202020204" pitchFamily="34" charset="0"/>
            </a:endParaRPr>
          </a:p>
          <a:p>
            <a:pPr eaLnBrk="1" hangingPunct="1">
              <a:spcBef>
                <a:spcPts val="0"/>
              </a:spcBef>
              <a:spcAft>
                <a:spcPts val="240"/>
              </a:spcAft>
              <a:buFont typeface="+mj-lt"/>
              <a:buNone/>
              <a:defRPr/>
            </a:pPr>
            <a:r>
              <a:rPr lang="da-DK" sz="900" b="1" noProof="1">
                <a:solidFill>
                  <a:schemeClr val="bg1">
                    <a:lumMod val="50000"/>
                  </a:schemeClr>
                </a:solidFill>
                <a:latin typeface="+mn-lt"/>
                <a:cs typeface="Arial" charset="0"/>
              </a:rPr>
              <a:t>Tip</a:t>
            </a:r>
            <a:r>
              <a:rPr lang="da-DK" sz="900" noProof="1">
                <a:solidFill>
                  <a:schemeClr val="bg1">
                    <a:lumMod val="50000"/>
                  </a:schemeClr>
                </a:solidFill>
                <a:latin typeface="+mn-lt"/>
                <a:cs typeface="Arial" charset="0"/>
              </a:rPr>
              <a:t>: Alt + F9 for hurtig visning af hjælpelinjer</a:t>
            </a:r>
          </a:p>
        </p:txBody>
      </p:sp>
      <p:sp>
        <p:nvSpPr>
          <p:cNvPr id="21" name="Tekstboks 25"/>
          <p:cNvSpPr txBox="1"/>
          <p:nvPr userDrawn="1"/>
        </p:nvSpPr>
        <p:spPr>
          <a:xfrm>
            <a:off x="-1710039" y="4763279"/>
            <a:ext cx="1704602" cy="969496"/>
          </a:xfrm>
          <a:prstGeom prst="rect">
            <a:avLst/>
          </a:prstGeom>
          <a:noFill/>
        </p:spPr>
        <p:txBody>
          <a:bodyPr wrap="square" lIns="0" tIns="0" rIns="144000" bIns="0" rtlCol="0" anchor="b" anchorCtr="0">
            <a:spAutoFit/>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da-DK" sz="900" b="1" kern="1200" dirty="0">
                <a:solidFill>
                  <a:schemeClr val="bg1">
                    <a:lumMod val="50000"/>
                  </a:schemeClr>
                </a:solidFill>
                <a:latin typeface="+mn-lt"/>
                <a:ea typeface="+mn-ea"/>
                <a:cs typeface="Arial" charset="0"/>
              </a:rPr>
              <a:t>Tips:</a:t>
            </a:r>
          </a:p>
          <a:p>
            <a:pPr algn="r"/>
            <a:r>
              <a:rPr lang="da-DK" sz="900" kern="1200" dirty="0">
                <a:solidFill>
                  <a:schemeClr val="bg1">
                    <a:lumMod val="50000"/>
                  </a:schemeClr>
                </a:solidFill>
                <a:latin typeface="+mn-lt"/>
                <a:ea typeface="+mn-ea"/>
                <a:cs typeface="Arial" charset="0"/>
              </a:rPr>
              <a:t>For at fremhæve et naturligt hierarki i overskriften eller differentiere evt.</a:t>
            </a:r>
            <a:r>
              <a:rPr lang="da-DK" sz="900" kern="1200" baseline="0" dirty="0">
                <a:solidFill>
                  <a:schemeClr val="bg1">
                    <a:lumMod val="50000"/>
                  </a:schemeClr>
                </a:solidFill>
                <a:latin typeface="+mn-lt"/>
                <a:ea typeface="+mn-ea"/>
                <a:cs typeface="Arial" charset="0"/>
              </a:rPr>
              <a:t> skrift i tekstniveau (overskrift og underoverskrift) bruges de indrammede</a:t>
            </a:r>
            <a:r>
              <a:rPr lang="da-DK" sz="900" kern="1200" dirty="0">
                <a:solidFill>
                  <a:schemeClr val="bg1">
                    <a:lumMod val="50000"/>
                  </a:schemeClr>
                </a:solidFill>
                <a:latin typeface="+mn-lt"/>
                <a:ea typeface="+mn-ea"/>
                <a:cs typeface="Arial" charset="0"/>
              </a:rPr>
              <a:t> temafarver</a:t>
            </a:r>
          </a:p>
        </p:txBody>
      </p:sp>
      <p:sp>
        <p:nvSpPr>
          <p:cNvPr id="2" name="Tekstfelt 1"/>
          <p:cNvSpPr txBox="1"/>
          <p:nvPr userDrawn="1"/>
        </p:nvSpPr>
        <p:spPr>
          <a:xfrm>
            <a:off x="-2055600" y="1196588"/>
            <a:ext cx="2054342" cy="138499"/>
          </a:xfrm>
          <a:prstGeom prst="rect">
            <a:avLst/>
          </a:prstGeom>
          <a:noFill/>
        </p:spPr>
        <p:txBody>
          <a:bodyPr wrap="square" lIns="0" tIns="0" rIns="144000" bIns="0" rtlCol="0">
            <a:spAutoFit/>
          </a:bodyPr>
          <a:lstStyle/>
          <a:p>
            <a:pPr algn="r"/>
            <a:r>
              <a:rPr lang="da-DK" sz="900" kern="1200" dirty="0">
                <a:solidFill>
                  <a:schemeClr val="bg1">
                    <a:lumMod val="50000"/>
                  </a:schemeClr>
                </a:solidFill>
                <a:latin typeface="+mn-lt"/>
                <a:ea typeface="+mn-ea"/>
                <a:cs typeface="Arial" charset="0"/>
              </a:rPr>
              <a:t>Maks tre linjer i stor typografi</a:t>
            </a:r>
          </a:p>
        </p:txBody>
      </p:sp>
      <p:pic>
        <p:nvPicPr>
          <p:cNvPr id="6" name="Picture 5">
            <a:extLst>
              <a:ext uri="{FF2B5EF4-FFF2-40B4-BE49-F238E27FC236}">
                <a16:creationId xmlns:a16="http://schemas.microsoft.com/office/drawing/2014/main" id="{7707ABB9-5E9A-4B6E-9FF1-99E548C5AC4C}"/>
              </a:ext>
            </a:extLst>
          </p:cNvPr>
          <p:cNvPicPr>
            <a:picLocks noChangeAspect="1"/>
          </p:cNvPicPr>
          <p:nvPr userDrawn="1"/>
        </p:nvPicPr>
        <p:blipFill>
          <a:blip r:embed="rId3"/>
          <a:stretch>
            <a:fillRect/>
          </a:stretch>
        </p:blipFill>
        <p:spPr>
          <a:xfrm>
            <a:off x="-1689370" y="6000276"/>
            <a:ext cx="1554615" cy="916218"/>
          </a:xfrm>
          <a:prstGeom prst="rect">
            <a:avLst/>
          </a:prstGeom>
        </p:spPr>
      </p:pic>
      <p:pic>
        <p:nvPicPr>
          <p:cNvPr id="3" name="Picture 2">
            <a:extLst>
              <a:ext uri="{FF2B5EF4-FFF2-40B4-BE49-F238E27FC236}">
                <a16:creationId xmlns:a16="http://schemas.microsoft.com/office/drawing/2014/main" id="{CC9DA5B2-95D9-4ABC-92F8-7F7D79F9175A}"/>
              </a:ext>
            </a:extLst>
          </p:cNvPr>
          <p:cNvPicPr>
            <a:picLocks noChangeAspect="1"/>
          </p:cNvPicPr>
          <p:nvPr userDrawn="1"/>
        </p:nvPicPr>
        <p:blipFill>
          <a:blip r:embed="rId4"/>
          <a:stretch>
            <a:fillRect/>
          </a:stretch>
        </p:blipFill>
        <p:spPr>
          <a:xfrm>
            <a:off x="-1980001" y="0"/>
            <a:ext cx="1838372" cy="1033246"/>
          </a:xfrm>
          <a:prstGeom prst="rect">
            <a:avLst/>
          </a:prstGeom>
        </p:spPr>
      </p:pic>
      <p:pic>
        <p:nvPicPr>
          <p:cNvPr id="10" name="Picture 9">
            <a:extLst>
              <a:ext uri="{FF2B5EF4-FFF2-40B4-BE49-F238E27FC236}">
                <a16:creationId xmlns:a16="http://schemas.microsoft.com/office/drawing/2014/main" id="{F7895606-DE97-4E09-BAF8-380502445BC9}"/>
              </a:ext>
            </a:extLst>
          </p:cNvPr>
          <p:cNvPicPr>
            <a:picLocks noChangeAspect="1"/>
          </p:cNvPicPr>
          <p:nvPr userDrawn="1"/>
        </p:nvPicPr>
        <p:blipFill>
          <a:blip r:embed="rId5"/>
          <a:stretch>
            <a:fillRect/>
          </a:stretch>
        </p:blipFill>
        <p:spPr>
          <a:xfrm>
            <a:off x="-1692259" y="6000276"/>
            <a:ext cx="1554615" cy="953241"/>
          </a:xfrm>
          <a:prstGeom prst="rect">
            <a:avLst/>
          </a:prstGeom>
        </p:spPr>
      </p:pic>
      <p:sp>
        <p:nvSpPr>
          <p:cNvPr id="26" name="Rectangle 6"/>
          <p:cNvSpPr/>
          <p:nvPr userDrawn="1"/>
        </p:nvSpPr>
        <p:spPr>
          <a:xfrm>
            <a:off x="-1399201" y="6000275"/>
            <a:ext cx="1264446" cy="90823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da-D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a-DK" sz="1800" dirty="0"/>
          </a:p>
        </p:txBody>
      </p:sp>
      <p:pic>
        <p:nvPicPr>
          <p:cNvPr id="4" name="Billede 3"/>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893303" y="318802"/>
            <a:ext cx="3635270" cy="867346"/>
          </a:xfrm>
          <a:prstGeom prst="rect">
            <a:avLst/>
          </a:prstGeom>
        </p:spPr>
      </p:pic>
    </p:spTree>
    <p:extLst>
      <p:ext uri="{BB962C8B-B14F-4D97-AF65-F5344CB8AC3E}">
        <p14:creationId xmlns:p14="http://schemas.microsoft.com/office/powerpoint/2010/main" val="1973940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dias II">
    <p:spTree>
      <p:nvGrpSpPr>
        <p:cNvPr id="1" name=""/>
        <p:cNvGrpSpPr/>
        <p:nvPr/>
      </p:nvGrpSpPr>
      <p:grpSpPr>
        <a:xfrm>
          <a:off x="0" y="0"/>
          <a:ext cx="0" cy="0"/>
          <a:chOff x="0" y="0"/>
          <a:chExt cx="0" cy="0"/>
        </a:xfrm>
      </p:grpSpPr>
      <p:sp>
        <p:nvSpPr>
          <p:cNvPr id="12" name="Rektangel baggrund"/>
          <p:cNvSpPr/>
          <p:nvPr userDrawn="1"/>
        </p:nvSpPr>
        <p:spPr>
          <a:xfrm>
            <a:off x="0" y="0"/>
            <a:ext cx="1218882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800" dirty="0" err="1"/>
          </a:p>
        </p:txBody>
      </p:sp>
      <p:sp>
        <p:nvSpPr>
          <p:cNvPr id="11" name="Pladsholder til tekst 1"/>
          <p:cNvSpPr>
            <a:spLocks noGrp="1"/>
          </p:cNvSpPr>
          <p:nvPr>
            <p:ph type="body" sz="quarter" idx="10"/>
          </p:nvPr>
        </p:nvSpPr>
        <p:spPr>
          <a:xfrm>
            <a:off x="651600" y="2348880"/>
            <a:ext cx="8755200" cy="2096840"/>
          </a:xfrm>
        </p:spPr>
        <p:txBody>
          <a:bodyPr anchor="ctr" anchorCtr="0">
            <a:normAutofit/>
          </a:bodyPr>
          <a:lstStyle>
            <a:lvl1pPr algn="r">
              <a:lnSpc>
                <a:spcPct val="100000"/>
              </a:lnSpc>
              <a:defRPr lang="da-DK" sz="6600" b="1" kern="1200" dirty="0" smtClean="0">
                <a:solidFill>
                  <a:schemeClr val="accent1"/>
                </a:solidFill>
                <a:latin typeface="+mj-lt"/>
                <a:ea typeface="+mj-ea"/>
                <a:cs typeface="+mj-cs"/>
              </a:defRPr>
            </a:lvl1pPr>
          </a:lstStyle>
          <a:p>
            <a:pPr lvl="0"/>
            <a:r>
              <a:rPr lang="da-DK"/>
              <a:t>Rediger teksttypografien i masteren</a:t>
            </a:r>
          </a:p>
        </p:txBody>
      </p:sp>
      <p:sp>
        <p:nvSpPr>
          <p:cNvPr id="16" name="Pladsholder til tekst 2"/>
          <p:cNvSpPr>
            <a:spLocks noGrp="1"/>
          </p:cNvSpPr>
          <p:nvPr>
            <p:ph type="body" sz="quarter" idx="11" hasCustomPrompt="1"/>
          </p:nvPr>
        </p:nvSpPr>
        <p:spPr>
          <a:xfrm>
            <a:off x="9578152" y="5229200"/>
            <a:ext cx="2250673" cy="544232"/>
          </a:xfrm>
        </p:spPr>
        <p:txBody>
          <a:bodyPr anchor="b" anchorCtr="0"/>
          <a:lstStyle>
            <a:lvl1pPr>
              <a:defRPr lang="da-DK" sz="1200" b="0" kern="1200" baseline="0" dirty="0" smtClean="0">
                <a:solidFill>
                  <a:schemeClr val="accent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Sted/event</a:t>
            </a:r>
          </a:p>
        </p:txBody>
      </p:sp>
      <p:sp>
        <p:nvSpPr>
          <p:cNvPr id="18" name="Pladsholder til tekst 4"/>
          <p:cNvSpPr>
            <a:spLocks noGrp="1"/>
          </p:cNvSpPr>
          <p:nvPr>
            <p:ph type="body" sz="quarter" idx="13" hasCustomPrompt="1"/>
          </p:nvPr>
        </p:nvSpPr>
        <p:spPr>
          <a:xfrm>
            <a:off x="9578152" y="5961288"/>
            <a:ext cx="2250673" cy="199980"/>
          </a:xfrm>
        </p:spPr>
        <p:txBody>
          <a:bodyPr/>
          <a:lstStyle>
            <a:lvl1pPr>
              <a:defRPr lang="da-DK" sz="1200" b="0" kern="1200" baseline="0" dirty="0" smtClean="0">
                <a:solidFill>
                  <a:schemeClr val="accent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Navn</a:t>
            </a:r>
          </a:p>
        </p:txBody>
      </p:sp>
      <p:sp>
        <p:nvSpPr>
          <p:cNvPr id="22" name="Pladsholder til dato 21"/>
          <p:cNvSpPr>
            <a:spLocks noGrp="1"/>
          </p:cNvSpPr>
          <p:nvPr>
            <p:ph type="dt" sz="half" idx="14"/>
          </p:nvPr>
        </p:nvSpPr>
        <p:spPr>
          <a:xfrm>
            <a:off x="9580274" y="5780918"/>
            <a:ext cx="2248825" cy="201600"/>
          </a:xfrm>
        </p:spPr>
        <p:txBody>
          <a:bodyPr lIns="0" tIns="0" rIns="0" bIns="0" anchor="t" anchorCtr="0"/>
          <a:lstStyle>
            <a:lvl1pPr marL="171450" indent="-171450">
              <a:defRPr lang="da-DK" sz="1200" b="0" kern="1200" baseline="0" smtClean="0">
                <a:solidFill>
                  <a:schemeClr val="accent1"/>
                </a:solidFill>
                <a:latin typeface="+mn-lt"/>
                <a:ea typeface="+mn-ea"/>
                <a:cs typeface="+mn-cs"/>
              </a:defRPr>
            </a:lvl1pPr>
          </a:lstStyle>
          <a:p>
            <a:pPr marL="0" indent="0">
              <a:lnSpc>
                <a:spcPct val="93000"/>
              </a:lnSpc>
              <a:buFont typeface="Arial" panose="020B0604020202020204" pitchFamily="34" charset="0"/>
              <a:buChar char="​"/>
            </a:pPr>
            <a:fld id="{15A31ED9-7363-4097-83D1-6BE013E9C2FE}" type="datetime2">
              <a:rPr lang="da-DK" smtClean="0"/>
              <a:t>31. marts 2025</a:t>
            </a:fld>
            <a:endParaRPr lang="en-GB" dirty="0"/>
          </a:p>
        </p:txBody>
      </p:sp>
      <p:sp>
        <p:nvSpPr>
          <p:cNvPr id="23" name="Pladsholder til sidefod 22" hidden="1"/>
          <p:cNvSpPr>
            <a:spLocks noGrp="1"/>
          </p:cNvSpPr>
          <p:nvPr>
            <p:ph type="ftr" sz="quarter" idx="15"/>
          </p:nvPr>
        </p:nvSpPr>
        <p:spPr>
          <a:xfrm>
            <a:off x="1530348" y="7692036"/>
            <a:ext cx="4852021" cy="201461"/>
          </a:xfrm>
        </p:spPr>
        <p:txBody>
          <a:bodyPr/>
          <a:lstStyle>
            <a:lvl1pPr>
              <a:defRPr>
                <a:solidFill>
                  <a:schemeClr val="bg1">
                    <a:lumMod val="75000"/>
                  </a:schemeClr>
                </a:solidFill>
              </a:defRPr>
            </a:lvl1pPr>
          </a:lstStyle>
          <a:p>
            <a:r>
              <a:rPr lang="da-DK"/>
              <a:t>/ Ministeriet for Fødevarer, Landbrug og Fiskeri - Fiskeristyrelsen / Titel på præsentation</a:t>
            </a:r>
            <a:endParaRPr lang="da-DK" dirty="0"/>
          </a:p>
        </p:txBody>
      </p:sp>
      <p:sp>
        <p:nvSpPr>
          <p:cNvPr id="24" name="Pladsholder til slidenummer 23" hidden="1"/>
          <p:cNvSpPr>
            <a:spLocks noGrp="1"/>
          </p:cNvSpPr>
          <p:nvPr>
            <p:ph type="sldNum" sz="quarter" idx="16"/>
          </p:nvPr>
        </p:nvSpPr>
        <p:spPr>
          <a:xfrm>
            <a:off x="1091438" y="7692036"/>
            <a:ext cx="397731" cy="201461"/>
          </a:xfrm>
        </p:spPr>
        <p:txBody>
          <a:bodyPr/>
          <a:lstStyle>
            <a:lvl1pPr>
              <a:defRPr>
                <a:solidFill>
                  <a:schemeClr val="bg1">
                    <a:lumMod val="75000"/>
                  </a:schemeClr>
                </a:solidFill>
              </a:defRPr>
            </a:lvl1pPr>
          </a:lstStyle>
          <a:p>
            <a:fld id="{667EC89C-17A0-4E64-A6D2-B825673CEEDF}" type="slidenum">
              <a:rPr lang="da-DK" smtClean="0"/>
              <a:pPr/>
              <a:t>‹nr.›</a:t>
            </a:fld>
            <a:endParaRPr lang="da-DK" dirty="0"/>
          </a:p>
        </p:txBody>
      </p:sp>
      <p:sp>
        <p:nvSpPr>
          <p:cNvPr id="21" name="Tekstboks 25"/>
          <p:cNvSpPr txBox="1"/>
          <p:nvPr userDrawn="1"/>
        </p:nvSpPr>
        <p:spPr>
          <a:xfrm>
            <a:off x="-1710039" y="4763279"/>
            <a:ext cx="1704602" cy="969496"/>
          </a:xfrm>
          <a:prstGeom prst="rect">
            <a:avLst/>
          </a:prstGeom>
          <a:noFill/>
        </p:spPr>
        <p:txBody>
          <a:bodyPr wrap="square" lIns="0" tIns="0" rIns="144000" bIns="0" rtlCol="0" anchor="b" anchorCtr="0">
            <a:spAutoFit/>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da-DK" sz="900" b="1" kern="1200" noProof="1">
                <a:solidFill>
                  <a:schemeClr val="bg1">
                    <a:lumMod val="50000"/>
                  </a:schemeClr>
                </a:solidFill>
                <a:latin typeface="+mn-lt"/>
                <a:ea typeface="+mn-ea"/>
                <a:cs typeface="Arial" charset="0"/>
              </a:rPr>
              <a:t>Tips:</a:t>
            </a:r>
          </a:p>
          <a:p>
            <a:pPr algn="r"/>
            <a:r>
              <a:rPr lang="da-DK" sz="900" kern="1200" noProof="1">
                <a:solidFill>
                  <a:schemeClr val="bg1">
                    <a:lumMod val="50000"/>
                  </a:schemeClr>
                </a:solidFill>
                <a:latin typeface="+mn-lt"/>
                <a:ea typeface="+mn-ea"/>
                <a:cs typeface="Arial" charset="0"/>
              </a:rPr>
              <a:t>For at fremhæve et naturligt hierarki i overskriften eller differentiere evt.</a:t>
            </a:r>
            <a:r>
              <a:rPr lang="da-DK" sz="900" kern="1200" baseline="0" noProof="1">
                <a:solidFill>
                  <a:schemeClr val="bg1">
                    <a:lumMod val="50000"/>
                  </a:schemeClr>
                </a:solidFill>
                <a:latin typeface="+mn-lt"/>
                <a:ea typeface="+mn-ea"/>
                <a:cs typeface="Arial" charset="0"/>
              </a:rPr>
              <a:t> skrift i tekstniveau (overskrift og underoverskrift) bruges de indrammede</a:t>
            </a:r>
            <a:r>
              <a:rPr lang="da-DK" sz="900" kern="1200" noProof="1">
                <a:solidFill>
                  <a:schemeClr val="bg1">
                    <a:lumMod val="50000"/>
                  </a:schemeClr>
                </a:solidFill>
                <a:latin typeface="+mn-lt"/>
                <a:ea typeface="+mn-ea"/>
                <a:cs typeface="Arial" charset="0"/>
              </a:rPr>
              <a:t> temafarver</a:t>
            </a:r>
          </a:p>
        </p:txBody>
      </p:sp>
      <p:pic>
        <p:nvPicPr>
          <p:cNvPr id="19" name="Billede 19">
            <a:extLst>
              <a:ext uri="{FF2B5EF4-FFF2-40B4-BE49-F238E27FC236}">
                <a16:creationId xmlns:a16="http://schemas.microsoft.com/office/drawing/2014/main" id="{3310BFAC-42C1-473F-8035-7D7108662801}"/>
              </a:ext>
            </a:extLst>
          </p:cNvPr>
          <p:cNvPicPr>
            <a:picLocks noChangeAspect="1"/>
          </p:cNvPicPr>
          <p:nvPr userDrawn="1"/>
        </p:nvPicPr>
        <p:blipFill>
          <a:blip r:embed="rId2"/>
          <a:stretch>
            <a:fillRect/>
          </a:stretch>
        </p:blipFill>
        <p:spPr>
          <a:xfrm>
            <a:off x="-1702419" y="5779574"/>
            <a:ext cx="1554615" cy="1082134"/>
          </a:xfrm>
          <a:prstGeom prst="rect">
            <a:avLst/>
          </a:prstGeom>
        </p:spPr>
      </p:pic>
      <p:pic>
        <p:nvPicPr>
          <p:cNvPr id="25" name="Picture 24">
            <a:extLst>
              <a:ext uri="{FF2B5EF4-FFF2-40B4-BE49-F238E27FC236}">
                <a16:creationId xmlns:a16="http://schemas.microsoft.com/office/drawing/2014/main" id="{586115EB-3F22-4AE8-B6E1-AE2934D602E6}"/>
              </a:ext>
            </a:extLst>
          </p:cNvPr>
          <p:cNvPicPr>
            <a:picLocks noChangeAspect="1"/>
          </p:cNvPicPr>
          <p:nvPr userDrawn="1"/>
        </p:nvPicPr>
        <p:blipFill>
          <a:blip r:embed="rId3"/>
          <a:stretch>
            <a:fillRect/>
          </a:stretch>
        </p:blipFill>
        <p:spPr>
          <a:xfrm>
            <a:off x="-1689370" y="6000276"/>
            <a:ext cx="1554615" cy="916218"/>
          </a:xfrm>
          <a:prstGeom prst="rect">
            <a:avLst/>
          </a:prstGeom>
        </p:spPr>
      </p:pic>
      <p:pic>
        <p:nvPicPr>
          <p:cNvPr id="26" name="Picture 25">
            <a:extLst>
              <a:ext uri="{FF2B5EF4-FFF2-40B4-BE49-F238E27FC236}">
                <a16:creationId xmlns:a16="http://schemas.microsoft.com/office/drawing/2014/main" id="{2F42AA64-BD15-4A8A-BF59-94F8EDA7A307}"/>
              </a:ext>
            </a:extLst>
          </p:cNvPr>
          <p:cNvPicPr>
            <a:picLocks noChangeAspect="1"/>
          </p:cNvPicPr>
          <p:nvPr userDrawn="1"/>
        </p:nvPicPr>
        <p:blipFill>
          <a:blip r:embed="rId4"/>
          <a:stretch>
            <a:fillRect/>
          </a:stretch>
        </p:blipFill>
        <p:spPr>
          <a:xfrm>
            <a:off x="-1692259" y="6000276"/>
            <a:ext cx="1554615" cy="953241"/>
          </a:xfrm>
          <a:prstGeom prst="rect">
            <a:avLst/>
          </a:prstGeom>
        </p:spPr>
      </p:pic>
      <p:sp>
        <p:nvSpPr>
          <p:cNvPr id="27" name="Rectangle 6">
            <a:extLst>
              <a:ext uri="{FF2B5EF4-FFF2-40B4-BE49-F238E27FC236}">
                <a16:creationId xmlns:a16="http://schemas.microsoft.com/office/drawing/2014/main" id="{A259697B-7B58-45A0-A7AD-583777B459BF}"/>
              </a:ext>
            </a:extLst>
          </p:cNvPr>
          <p:cNvSpPr/>
          <p:nvPr userDrawn="1"/>
        </p:nvSpPr>
        <p:spPr>
          <a:xfrm>
            <a:off x="-1399201" y="6000275"/>
            <a:ext cx="1264446" cy="90823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da-D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a-DK" sz="1800" dirty="0"/>
          </a:p>
        </p:txBody>
      </p:sp>
      <p:pic>
        <p:nvPicPr>
          <p:cNvPr id="2" name="Billede 1"/>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75786" y="340621"/>
            <a:ext cx="3552997" cy="847716"/>
          </a:xfrm>
          <a:prstGeom prst="rect">
            <a:avLst/>
          </a:prstGeom>
        </p:spPr>
      </p:pic>
    </p:spTree>
    <p:extLst>
      <p:ext uri="{BB962C8B-B14F-4D97-AF65-F5344CB8AC3E}">
        <p14:creationId xmlns:p14="http://schemas.microsoft.com/office/powerpoint/2010/main" val="257145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s til mørkt billede">
    <p:spTree>
      <p:nvGrpSpPr>
        <p:cNvPr id="1" name=""/>
        <p:cNvGrpSpPr/>
        <p:nvPr/>
      </p:nvGrpSpPr>
      <p:grpSpPr>
        <a:xfrm>
          <a:off x="0" y="0"/>
          <a:ext cx="0" cy="0"/>
          <a:chOff x="0" y="0"/>
          <a:chExt cx="0" cy="0"/>
        </a:xfrm>
      </p:grpSpPr>
      <p:sp>
        <p:nvSpPr>
          <p:cNvPr id="13" name="Pladsholder til billede 0"/>
          <p:cNvSpPr>
            <a:spLocks noGrp="1"/>
          </p:cNvSpPr>
          <p:nvPr>
            <p:ph type="pic" sz="quarter" idx="17" hasCustomPrompt="1"/>
          </p:nvPr>
        </p:nvSpPr>
        <p:spPr>
          <a:xfrm>
            <a:off x="0" y="0"/>
            <a:ext cx="12188825" cy="6858000"/>
          </a:xfrm>
          <a:solidFill>
            <a:schemeClr val="bg1">
              <a:lumMod val="85000"/>
            </a:schemeClr>
          </a:solidFill>
        </p:spPr>
        <p:txBody>
          <a:bodyPr lIns="108000" tIns="180000" anchor="t" anchorCtr="0"/>
          <a:lstStyle>
            <a:lvl1pPr marL="0" indent="0" algn="l">
              <a:buFontTx/>
              <a:buNone/>
              <a:defRPr sz="1200" b="0" baseline="0">
                <a:solidFill>
                  <a:schemeClr val="tx1">
                    <a:lumMod val="50000"/>
                    <a:lumOff val="50000"/>
                  </a:schemeClr>
                </a:solidFill>
              </a:defRPr>
            </a:lvl1pPr>
          </a:lstStyle>
          <a:p>
            <a:r>
              <a:rPr lang="da-DK" dirty="0"/>
              <a:t>Klik her og indsæt mørkt billede, via fanen Indsæt, Billeder</a:t>
            </a:r>
          </a:p>
        </p:txBody>
      </p:sp>
      <p:sp>
        <p:nvSpPr>
          <p:cNvPr id="11" name="Pladsholder til tekst 1"/>
          <p:cNvSpPr>
            <a:spLocks noGrp="1"/>
          </p:cNvSpPr>
          <p:nvPr>
            <p:ph type="body" sz="quarter" idx="10"/>
          </p:nvPr>
        </p:nvSpPr>
        <p:spPr>
          <a:xfrm>
            <a:off x="651600" y="2348880"/>
            <a:ext cx="8755200" cy="2096840"/>
          </a:xfrm>
        </p:spPr>
        <p:txBody>
          <a:bodyPr anchor="ctr" anchorCtr="0">
            <a:normAutofit/>
          </a:bodyPr>
          <a:lstStyle>
            <a:lvl1pPr algn="r">
              <a:lnSpc>
                <a:spcPct val="100000"/>
              </a:lnSpc>
              <a:defRPr lang="da-DK" sz="6600" b="1" kern="1200" dirty="0" smtClean="0">
                <a:solidFill>
                  <a:schemeClr val="bg1"/>
                </a:solidFill>
                <a:latin typeface="+mj-lt"/>
                <a:ea typeface="+mj-ea"/>
                <a:cs typeface="+mj-cs"/>
              </a:defRPr>
            </a:lvl1pPr>
          </a:lstStyle>
          <a:p>
            <a:pPr lvl="0"/>
            <a:r>
              <a:rPr lang="da-DK"/>
              <a:t>Rediger teksttypografien i masteren</a:t>
            </a:r>
          </a:p>
        </p:txBody>
      </p:sp>
      <p:sp>
        <p:nvSpPr>
          <p:cNvPr id="30" name="Pladsholder til tekst 2"/>
          <p:cNvSpPr>
            <a:spLocks noGrp="1"/>
          </p:cNvSpPr>
          <p:nvPr>
            <p:ph type="body" sz="quarter" idx="11" hasCustomPrompt="1"/>
          </p:nvPr>
        </p:nvSpPr>
        <p:spPr>
          <a:xfrm>
            <a:off x="9578152" y="5229200"/>
            <a:ext cx="2250673" cy="544232"/>
          </a:xfrm>
        </p:spPr>
        <p:txBody>
          <a:bodyPr anchor="b" anchorCtr="0"/>
          <a:lstStyle>
            <a:lvl1pPr>
              <a:defRPr lang="da-DK" sz="1200" b="0" kern="1200" baseline="0" dirty="0" smtClean="0">
                <a:solidFill>
                  <a:schemeClr val="bg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Sted/event</a:t>
            </a:r>
          </a:p>
        </p:txBody>
      </p:sp>
      <p:sp>
        <p:nvSpPr>
          <p:cNvPr id="31" name="Pladsholder til tekst 4"/>
          <p:cNvSpPr>
            <a:spLocks noGrp="1"/>
          </p:cNvSpPr>
          <p:nvPr>
            <p:ph type="body" sz="quarter" idx="13" hasCustomPrompt="1"/>
          </p:nvPr>
        </p:nvSpPr>
        <p:spPr>
          <a:xfrm>
            <a:off x="9578152" y="5961288"/>
            <a:ext cx="2250673" cy="199980"/>
          </a:xfrm>
        </p:spPr>
        <p:txBody>
          <a:bodyPr/>
          <a:lstStyle>
            <a:lvl1pPr>
              <a:defRPr lang="da-DK" sz="1200" b="0" kern="1200" baseline="0" dirty="0" smtClean="0">
                <a:solidFill>
                  <a:schemeClr val="bg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Navn</a:t>
            </a:r>
          </a:p>
        </p:txBody>
      </p:sp>
      <p:sp>
        <p:nvSpPr>
          <p:cNvPr id="32" name="Pladsholder til dato 21"/>
          <p:cNvSpPr>
            <a:spLocks noGrp="1"/>
          </p:cNvSpPr>
          <p:nvPr>
            <p:ph type="dt" sz="half" idx="14"/>
          </p:nvPr>
        </p:nvSpPr>
        <p:spPr>
          <a:xfrm>
            <a:off x="9580274" y="5780918"/>
            <a:ext cx="2248825" cy="201600"/>
          </a:xfrm>
        </p:spPr>
        <p:txBody>
          <a:bodyPr lIns="0" tIns="0" rIns="0" bIns="0" anchor="t" anchorCtr="0"/>
          <a:lstStyle>
            <a:lvl1pPr marL="171450" indent="-171450">
              <a:defRPr lang="da-DK" sz="1200" b="0" kern="1200" baseline="0" smtClean="0">
                <a:solidFill>
                  <a:schemeClr val="bg1"/>
                </a:solidFill>
                <a:latin typeface="+mn-lt"/>
                <a:ea typeface="+mn-ea"/>
                <a:cs typeface="+mn-cs"/>
              </a:defRPr>
            </a:lvl1pPr>
          </a:lstStyle>
          <a:p>
            <a:pPr marL="0" indent="0">
              <a:lnSpc>
                <a:spcPct val="93000"/>
              </a:lnSpc>
              <a:buFont typeface="Arial" panose="020B0604020202020204" pitchFamily="34" charset="0"/>
              <a:buChar char="​"/>
            </a:pPr>
            <a:fld id="{26F1BFBC-5E81-48E9-8B7F-C6A36BA10997}" type="datetime2">
              <a:rPr lang="da-DK" smtClean="0"/>
              <a:t>31. marts 2025</a:t>
            </a:fld>
            <a:endParaRPr lang="da-DK" dirty="0"/>
          </a:p>
        </p:txBody>
      </p:sp>
      <p:sp>
        <p:nvSpPr>
          <p:cNvPr id="23" name="Pladsholder til sidefod 22" hidden="1"/>
          <p:cNvSpPr>
            <a:spLocks noGrp="1"/>
          </p:cNvSpPr>
          <p:nvPr>
            <p:ph type="ftr" sz="quarter" idx="15"/>
          </p:nvPr>
        </p:nvSpPr>
        <p:spPr>
          <a:xfrm>
            <a:off x="1530348" y="7692036"/>
            <a:ext cx="4852021" cy="201461"/>
          </a:xfrm>
        </p:spPr>
        <p:txBody>
          <a:bodyPr/>
          <a:lstStyle>
            <a:lvl1pPr>
              <a:defRPr>
                <a:solidFill>
                  <a:schemeClr val="bg1">
                    <a:lumMod val="75000"/>
                  </a:schemeClr>
                </a:solidFill>
              </a:defRPr>
            </a:lvl1pPr>
          </a:lstStyle>
          <a:p>
            <a:r>
              <a:rPr lang="da-DK"/>
              <a:t>/ Ministeriet for Fødevarer, Landbrug og Fiskeri - Fiskeristyrelsen / Titel på præsentation</a:t>
            </a:r>
            <a:endParaRPr lang="da-DK" dirty="0"/>
          </a:p>
        </p:txBody>
      </p:sp>
      <p:sp>
        <p:nvSpPr>
          <p:cNvPr id="24" name="Pladsholder til slidenummer 23" hidden="1"/>
          <p:cNvSpPr>
            <a:spLocks noGrp="1"/>
          </p:cNvSpPr>
          <p:nvPr>
            <p:ph type="sldNum" sz="quarter" idx="16"/>
          </p:nvPr>
        </p:nvSpPr>
        <p:spPr>
          <a:xfrm>
            <a:off x="1091438" y="7692036"/>
            <a:ext cx="397731" cy="201461"/>
          </a:xfrm>
        </p:spPr>
        <p:txBody>
          <a:bodyPr/>
          <a:lstStyle>
            <a:lvl1pPr>
              <a:defRPr>
                <a:solidFill>
                  <a:schemeClr val="bg1">
                    <a:lumMod val="75000"/>
                  </a:schemeClr>
                </a:solidFill>
              </a:defRPr>
            </a:lvl1pPr>
          </a:lstStyle>
          <a:p>
            <a:fld id="{667EC89C-17A0-4E64-A6D2-B825673CEEDF}" type="slidenum">
              <a:rPr lang="da-DK" smtClean="0"/>
              <a:pPr/>
              <a:t>‹nr.›</a:t>
            </a:fld>
            <a:endParaRPr lang="da-DK" dirty="0"/>
          </a:p>
        </p:txBody>
      </p:sp>
      <p:pic>
        <p:nvPicPr>
          <p:cNvPr id="29" name="Billede 2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80000" y="0"/>
            <a:ext cx="1842995" cy="1037417"/>
          </a:xfrm>
          <a:prstGeom prst="rect">
            <a:avLst/>
          </a:prstGeom>
        </p:spPr>
      </p:pic>
      <p:sp>
        <p:nvSpPr>
          <p:cNvPr id="38" name="Tekstboks 25"/>
          <p:cNvSpPr txBox="1"/>
          <p:nvPr userDrawn="1"/>
        </p:nvSpPr>
        <p:spPr>
          <a:xfrm>
            <a:off x="-1710039" y="4763279"/>
            <a:ext cx="1704602" cy="969496"/>
          </a:xfrm>
          <a:prstGeom prst="rect">
            <a:avLst/>
          </a:prstGeom>
          <a:noFill/>
        </p:spPr>
        <p:txBody>
          <a:bodyPr wrap="square" lIns="0" tIns="0" rIns="144000" bIns="0" rtlCol="0" anchor="b" anchorCtr="0">
            <a:spAutoFit/>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da-DK" sz="900" b="1" kern="1200" dirty="0">
                <a:solidFill>
                  <a:schemeClr val="bg1">
                    <a:lumMod val="50000"/>
                  </a:schemeClr>
                </a:solidFill>
                <a:latin typeface="+mn-lt"/>
                <a:ea typeface="+mn-ea"/>
                <a:cs typeface="Arial" charset="0"/>
              </a:rPr>
              <a:t>Tips:</a:t>
            </a:r>
          </a:p>
          <a:p>
            <a:pPr algn="r"/>
            <a:r>
              <a:rPr lang="da-DK" sz="900" kern="1200" dirty="0">
                <a:solidFill>
                  <a:schemeClr val="bg1">
                    <a:lumMod val="50000"/>
                  </a:schemeClr>
                </a:solidFill>
                <a:latin typeface="+mn-lt"/>
                <a:ea typeface="+mn-ea"/>
                <a:cs typeface="Arial" charset="0"/>
              </a:rPr>
              <a:t>For at fremhæve et naturligt hierarki i overskriften eller differentiere evt.</a:t>
            </a:r>
            <a:r>
              <a:rPr lang="da-DK" sz="900" kern="1200" baseline="0" dirty="0">
                <a:solidFill>
                  <a:schemeClr val="bg1">
                    <a:lumMod val="50000"/>
                  </a:schemeClr>
                </a:solidFill>
                <a:latin typeface="+mn-lt"/>
                <a:ea typeface="+mn-ea"/>
                <a:cs typeface="Arial" charset="0"/>
              </a:rPr>
              <a:t> skrift i tekstniveau (overskrift og underoverskrift) bruges de indrammede</a:t>
            </a:r>
            <a:r>
              <a:rPr lang="da-DK" sz="900" kern="1200" dirty="0">
                <a:solidFill>
                  <a:schemeClr val="bg1">
                    <a:lumMod val="50000"/>
                  </a:schemeClr>
                </a:solidFill>
                <a:latin typeface="+mn-lt"/>
                <a:ea typeface="+mn-ea"/>
                <a:cs typeface="Arial" charset="0"/>
              </a:rPr>
              <a:t> temafarver</a:t>
            </a:r>
          </a:p>
        </p:txBody>
      </p:sp>
      <p:grpSp>
        <p:nvGrpSpPr>
          <p:cNvPr id="41" name="Gruppe 40"/>
          <p:cNvGrpSpPr/>
          <p:nvPr userDrawn="1"/>
        </p:nvGrpSpPr>
        <p:grpSpPr>
          <a:xfrm>
            <a:off x="12188825" y="1941319"/>
            <a:ext cx="2032000" cy="3185487"/>
            <a:chOff x="9150825" y="2171823"/>
            <a:chExt cx="2032000" cy="3185487"/>
          </a:xfrm>
        </p:grpSpPr>
        <p:sp>
          <p:nvSpPr>
            <p:cNvPr id="42" name="TextBox 12"/>
            <p:cNvSpPr txBox="1">
              <a:spLocks noChangeArrowheads="1"/>
            </p:cNvSpPr>
            <p:nvPr/>
          </p:nvSpPr>
          <p:spPr bwMode="auto">
            <a:xfrm>
              <a:off x="9150825" y="2171823"/>
              <a:ext cx="2032000" cy="318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00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algn="l" defTabSz="914400" rtl="0" eaLnBrk="1" latinLnBrk="0" hangingPunct="1">
                <a:lnSpc>
                  <a:spcPct val="100000"/>
                </a:lnSpc>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1.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på billederammen</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2.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Indsæt det ønskede billede via fanen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Billeder</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3.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Beskær</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 for at ændre</a:t>
              </a:r>
            </a:p>
            <a:p>
              <a:pPr marL="0" algn="l" defTabSz="914400" rtl="0" eaLnBrk="1" latinLnBrk="0" hangingPunct="1">
                <a:lnSpc>
                  <a:spcPct val="100000"/>
                </a:lnSpc>
                <a:spcBef>
                  <a:spcPts val="0"/>
                </a:spcBef>
                <a:spcAft>
                  <a:spcPts val="0"/>
                </a:spcAft>
                <a:buFontTx/>
                <a:buNone/>
                <a:defRPr/>
              </a:pPr>
              <a:r>
                <a:rPr lang="da-DK" sz="900" kern="1200" noProof="1">
                  <a:solidFill>
                    <a:schemeClr val="bg1">
                      <a:lumMod val="50000"/>
                    </a:schemeClr>
                  </a:solidFill>
                  <a:latin typeface="+mn-lt"/>
                  <a:ea typeface="Calibri" panose="020F0502020204030204" pitchFamily="34" charset="0"/>
                  <a:cs typeface="Arial" panose="020B0604020202020204" pitchFamily="34" charset="0"/>
                </a:rPr>
                <a:t>billedets fokus/størrelse</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4. </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Ønsker du at skalere billedet, så hold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SHIFT-</a:t>
              </a:r>
              <a:r>
                <a:rPr lang="da-DK" altLang="da-DK" sz="900" b="0" kern="1200" noProof="1">
                  <a:solidFill>
                    <a:schemeClr val="bg1">
                      <a:lumMod val="50000"/>
                    </a:schemeClr>
                  </a:solidFill>
                  <a:latin typeface="+mn-lt"/>
                  <a:ea typeface="Calibri" panose="020F0502020204030204" pitchFamily="34" charset="0"/>
                  <a:cs typeface="Arial" panose="020B0604020202020204" pitchFamily="34" charset="0"/>
                </a:rPr>
                <a:t>knappen</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nede, mens der trækkes i billedets hjørner</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Tips</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Hvis du sletter billedet, og sætter et ny ind, kan billedet lægge sig foran tekst og grafikken, hvis dette sker, skal du vælge billedet, højreklik og vælg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Placer bagest</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p:txBody>
        </p:sp>
        <p:pic>
          <p:nvPicPr>
            <p:cNvPr id="43" name="Billede 7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09315" y="3028176"/>
              <a:ext cx="373507" cy="32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9" name="Gruppe 78"/>
            <p:cNvGrpSpPr>
              <a:grpSpLocks/>
            </p:cNvGrpSpPr>
            <p:nvPr/>
          </p:nvGrpSpPr>
          <p:grpSpPr bwMode="auto">
            <a:xfrm>
              <a:off x="9305577" y="3846855"/>
              <a:ext cx="330145" cy="379412"/>
              <a:chOff x="1018031" y="5509431"/>
              <a:chExt cx="373412" cy="429121"/>
            </a:xfrm>
          </p:grpSpPr>
          <p:pic>
            <p:nvPicPr>
              <p:cNvPr id="50" name="Billede 7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18031" y="5511796"/>
                <a:ext cx="373412" cy="42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Rounded Rectangle 25"/>
              <p:cNvSpPr/>
              <p:nvPr/>
            </p:nvSpPr>
            <p:spPr bwMode="auto">
              <a:xfrm>
                <a:off x="1023417" y="5509431"/>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sp>
        <p:nvSpPr>
          <p:cNvPr id="52" name="AutoShape 4"/>
          <p:cNvSpPr>
            <a:spLocks/>
          </p:cNvSpPr>
          <p:nvPr userDrawn="1"/>
        </p:nvSpPr>
        <p:spPr bwMode="gray">
          <a:xfrm>
            <a:off x="12188825" y="16587"/>
            <a:ext cx="1754459" cy="1313180"/>
          </a:xfrm>
          <a:prstGeom prst="rect">
            <a:avLst/>
          </a:prstGeom>
          <a:noFill/>
          <a:ln w="12700" algn="ctr">
            <a:noFill/>
            <a:miter lim="800000"/>
            <a:headEnd/>
            <a:tailEnd/>
          </a:ln>
          <a:effectLst/>
        </p:spPr>
        <p:txBody>
          <a:bodyPr wrap="square" lIns="144000" tIns="0" rIns="0" bIns="0">
            <a:spAutoFit/>
          </a:bodyPr>
          <a:lstStyle/>
          <a:p>
            <a:pPr eaLnBrk="1" fontAlgn="auto" hangingPunct="1">
              <a:spcBef>
                <a:spcPts val="0"/>
              </a:spcBef>
              <a:spcAft>
                <a:spcPts val="600"/>
              </a:spcAft>
              <a:buFont typeface="+mj-lt"/>
              <a:buNone/>
              <a:defRPr/>
            </a:pPr>
            <a:r>
              <a:rPr lang="da-DK" sz="900" b="1" noProof="1">
                <a:solidFill>
                  <a:schemeClr val="bg1">
                    <a:lumMod val="50000"/>
                  </a:schemeClr>
                </a:solidFill>
                <a:latin typeface="+mn-lt"/>
                <a:cs typeface="Arial" charset="0"/>
              </a:rPr>
              <a:t>Gitter- og hjælpelinjer</a:t>
            </a:r>
          </a:p>
          <a:p>
            <a:pPr eaLnBrk="1" fontAlgn="auto" hangingPunct="1">
              <a:spcBef>
                <a:spcPts val="0"/>
              </a:spcBef>
              <a:spcAft>
                <a:spcPts val="240"/>
              </a:spcAft>
              <a:buFont typeface="+mj-lt"/>
              <a:buNone/>
              <a:defRPr/>
            </a:pPr>
            <a:r>
              <a:rPr lang="da-DK" sz="900" noProof="1">
                <a:solidFill>
                  <a:schemeClr val="bg1">
                    <a:lumMod val="50000"/>
                  </a:schemeClr>
                </a:solidFill>
                <a:latin typeface="+mn-lt"/>
                <a:cs typeface="Arial" charset="0"/>
              </a:rPr>
              <a:t>For at se gitter- og hjælpelinjer</a:t>
            </a:r>
          </a:p>
          <a:p>
            <a:pPr eaLnBrk="1" fontAlgn="auto" hangingPunct="1">
              <a:spcBef>
                <a:spcPts val="0"/>
              </a:spcBef>
              <a:spcAft>
                <a:spcPts val="240"/>
              </a:spcAft>
              <a:buFont typeface="+mj-lt"/>
              <a:buNone/>
              <a:defRPr/>
            </a:pPr>
            <a:r>
              <a:rPr lang="da-DK" sz="900" b="1" noProof="1">
                <a:solidFill>
                  <a:schemeClr val="bg1">
                    <a:lumMod val="50000"/>
                  </a:schemeClr>
                </a:solidFill>
                <a:cs typeface="Arial" charset="0"/>
              </a:rPr>
              <a:t>1.</a:t>
            </a:r>
            <a:r>
              <a:rPr lang="da-DK" sz="900" noProof="1">
                <a:solidFill>
                  <a:schemeClr val="bg1">
                    <a:lumMod val="50000"/>
                  </a:schemeClr>
                </a:solidFill>
                <a:cs typeface="Arial" charset="0"/>
              </a:rPr>
              <a:t> Klik på </a:t>
            </a:r>
            <a:r>
              <a:rPr lang="da-DK" sz="900" b="1" noProof="1">
                <a:solidFill>
                  <a:schemeClr val="bg1">
                    <a:lumMod val="50000"/>
                  </a:schemeClr>
                </a:solidFill>
                <a:cs typeface="Arial" charset="0"/>
              </a:rPr>
              <a:t>Vis</a:t>
            </a:r>
            <a:endParaRPr lang="da-DK" sz="900" noProof="1">
              <a:solidFill>
                <a:schemeClr val="bg1">
                  <a:lumMod val="50000"/>
                </a:schemeClr>
              </a:solidFill>
              <a:latin typeface="+mn-lt"/>
              <a:cs typeface="Arial" charset="0"/>
            </a:endParaRPr>
          </a:p>
          <a:p>
            <a:pPr eaLnBrk="1" fontAlgn="auto" hangingPunct="1">
              <a:spcBef>
                <a:spcPts val="0"/>
              </a:spcBef>
              <a:spcAft>
                <a:spcPts val="240"/>
              </a:spcAft>
              <a:buFont typeface="+mj-lt"/>
              <a:buNone/>
              <a:defRPr/>
            </a:pPr>
            <a:r>
              <a:rPr lang="da-DK" sz="900" b="1" noProof="1">
                <a:solidFill>
                  <a:schemeClr val="bg1">
                    <a:lumMod val="50000"/>
                  </a:schemeClr>
                </a:solidFill>
                <a:latin typeface="+mn-lt"/>
                <a:cs typeface="Arial" charset="0"/>
              </a:rPr>
              <a:t>2. </a:t>
            </a:r>
            <a:r>
              <a:rPr lang="da-DK" sz="900" noProof="1">
                <a:solidFill>
                  <a:schemeClr val="bg1">
                    <a:lumMod val="50000"/>
                  </a:schemeClr>
                </a:solidFill>
                <a:latin typeface="+mn-lt"/>
                <a:cs typeface="Arial" charset="0"/>
              </a:rPr>
              <a:t>Vælg </a:t>
            </a:r>
            <a:r>
              <a:rPr lang="da-DK" sz="900" b="1" noProof="1">
                <a:solidFill>
                  <a:schemeClr val="bg1">
                    <a:lumMod val="50000"/>
                  </a:schemeClr>
                </a:solidFill>
                <a:latin typeface="+mn-lt"/>
                <a:cs typeface="Arial" charset="0"/>
              </a:rPr>
              <a:t>Gitterlinjer</a:t>
            </a:r>
            <a:endParaRPr lang="da-DK" sz="900" noProof="1">
              <a:solidFill>
                <a:schemeClr val="bg1">
                  <a:lumMod val="50000"/>
                </a:schemeClr>
              </a:solidFill>
              <a:latin typeface="+mn-lt"/>
              <a:cs typeface="Arial" charset="0"/>
            </a:endParaRPr>
          </a:p>
          <a:p>
            <a:pPr eaLnBrk="1" hangingPunct="1">
              <a:spcBef>
                <a:spcPts val="0"/>
              </a:spcBef>
              <a:spcAft>
                <a:spcPts val="240"/>
              </a:spcAft>
              <a:buFont typeface="+mj-lt"/>
              <a:buNone/>
              <a:defRPr/>
            </a:pPr>
            <a:r>
              <a:rPr lang="da-DK" sz="900" noProof="1">
                <a:solidFill>
                  <a:schemeClr val="bg1">
                    <a:lumMod val="50000"/>
                  </a:schemeClr>
                </a:solidFill>
                <a:latin typeface="+mn-lt"/>
                <a:cs typeface="Arial" charset="0"/>
              </a:rPr>
              <a:t>og/eller </a:t>
            </a:r>
            <a:r>
              <a:rPr lang="da-DK" sz="900" b="1" noProof="1">
                <a:solidFill>
                  <a:schemeClr val="bg1">
                    <a:lumMod val="50000"/>
                  </a:schemeClr>
                </a:solidFill>
                <a:latin typeface="+mn-lt"/>
                <a:cs typeface="Arial" charset="0"/>
              </a:rPr>
              <a:t>Hjælpelinjer</a:t>
            </a:r>
          </a:p>
          <a:p>
            <a:pPr eaLnBrk="1" hangingPunct="1">
              <a:spcBef>
                <a:spcPts val="0"/>
              </a:spcBef>
              <a:spcAft>
                <a:spcPts val="240"/>
              </a:spcAft>
              <a:buFont typeface="+mj-lt"/>
              <a:buNone/>
              <a:defRPr/>
            </a:pPr>
            <a:endParaRPr lang="da-DK" sz="900" b="1" noProof="1">
              <a:solidFill>
                <a:schemeClr val="bg1">
                  <a:lumMod val="50000"/>
                </a:schemeClr>
              </a:solidFill>
              <a:cs typeface="Arial" panose="020B0604020202020204" pitchFamily="34" charset="0"/>
            </a:endParaRPr>
          </a:p>
          <a:p>
            <a:pPr eaLnBrk="1" hangingPunct="1">
              <a:spcBef>
                <a:spcPts val="0"/>
              </a:spcBef>
              <a:spcAft>
                <a:spcPts val="240"/>
              </a:spcAft>
              <a:buFont typeface="+mj-lt"/>
              <a:buNone/>
              <a:defRPr/>
            </a:pPr>
            <a:r>
              <a:rPr lang="da-DK" sz="900" b="1" noProof="1">
                <a:solidFill>
                  <a:schemeClr val="bg1">
                    <a:lumMod val="50000"/>
                  </a:schemeClr>
                </a:solidFill>
                <a:latin typeface="+mn-lt"/>
                <a:cs typeface="Arial" charset="0"/>
              </a:rPr>
              <a:t>Tip</a:t>
            </a:r>
            <a:r>
              <a:rPr lang="da-DK" sz="900" noProof="1">
                <a:solidFill>
                  <a:schemeClr val="bg1">
                    <a:lumMod val="50000"/>
                  </a:schemeClr>
                </a:solidFill>
                <a:latin typeface="+mn-lt"/>
                <a:cs typeface="Arial" charset="0"/>
              </a:rPr>
              <a:t>: Alt + F9 for hurtig visning af hjælpelinjer</a:t>
            </a:r>
          </a:p>
        </p:txBody>
      </p:sp>
      <p:sp>
        <p:nvSpPr>
          <p:cNvPr id="26" name="Tekstfelt 25"/>
          <p:cNvSpPr txBox="1"/>
          <p:nvPr userDrawn="1"/>
        </p:nvSpPr>
        <p:spPr>
          <a:xfrm>
            <a:off x="-2055600" y="1196588"/>
            <a:ext cx="2054342" cy="138499"/>
          </a:xfrm>
          <a:prstGeom prst="rect">
            <a:avLst/>
          </a:prstGeom>
          <a:noFill/>
        </p:spPr>
        <p:txBody>
          <a:bodyPr wrap="square" lIns="0" tIns="0" rIns="144000" bIns="0" rtlCol="0">
            <a:spAutoFit/>
          </a:bodyPr>
          <a:lstStyle/>
          <a:p>
            <a:pPr algn="r"/>
            <a:r>
              <a:rPr lang="da-DK" sz="900" kern="1200" dirty="0">
                <a:solidFill>
                  <a:schemeClr val="bg1">
                    <a:lumMod val="50000"/>
                  </a:schemeClr>
                </a:solidFill>
                <a:latin typeface="+mn-lt"/>
                <a:ea typeface="+mn-ea"/>
                <a:cs typeface="Arial" charset="0"/>
              </a:rPr>
              <a:t>Maks tre linjer i stor typografi</a:t>
            </a:r>
          </a:p>
        </p:txBody>
      </p:sp>
      <p:pic>
        <p:nvPicPr>
          <p:cNvPr id="27" name="Billede 19">
            <a:extLst>
              <a:ext uri="{FF2B5EF4-FFF2-40B4-BE49-F238E27FC236}">
                <a16:creationId xmlns:a16="http://schemas.microsoft.com/office/drawing/2014/main" id="{BEEF3B21-8A57-4682-913E-9DCD61A05309}"/>
              </a:ext>
            </a:extLst>
          </p:cNvPr>
          <p:cNvPicPr>
            <a:picLocks noChangeAspect="1"/>
          </p:cNvPicPr>
          <p:nvPr userDrawn="1"/>
        </p:nvPicPr>
        <p:blipFill>
          <a:blip r:embed="rId5"/>
          <a:stretch>
            <a:fillRect/>
          </a:stretch>
        </p:blipFill>
        <p:spPr>
          <a:xfrm>
            <a:off x="-1702419" y="5779574"/>
            <a:ext cx="1554615" cy="1082134"/>
          </a:xfrm>
          <a:prstGeom prst="rect">
            <a:avLst/>
          </a:prstGeom>
        </p:spPr>
      </p:pic>
      <p:pic>
        <p:nvPicPr>
          <p:cNvPr id="33" name="Picture 32">
            <a:extLst>
              <a:ext uri="{FF2B5EF4-FFF2-40B4-BE49-F238E27FC236}">
                <a16:creationId xmlns:a16="http://schemas.microsoft.com/office/drawing/2014/main" id="{EF273865-391E-4335-A530-FB74A4D04F9A}"/>
              </a:ext>
            </a:extLst>
          </p:cNvPr>
          <p:cNvPicPr>
            <a:picLocks noChangeAspect="1"/>
          </p:cNvPicPr>
          <p:nvPr userDrawn="1"/>
        </p:nvPicPr>
        <p:blipFill>
          <a:blip r:embed="rId6"/>
          <a:stretch>
            <a:fillRect/>
          </a:stretch>
        </p:blipFill>
        <p:spPr>
          <a:xfrm>
            <a:off x="-1689370" y="6000276"/>
            <a:ext cx="1554615" cy="916218"/>
          </a:xfrm>
          <a:prstGeom prst="rect">
            <a:avLst/>
          </a:prstGeom>
        </p:spPr>
      </p:pic>
      <p:pic>
        <p:nvPicPr>
          <p:cNvPr id="34" name="Picture 33">
            <a:extLst>
              <a:ext uri="{FF2B5EF4-FFF2-40B4-BE49-F238E27FC236}">
                <a16:creationId xmlns:a16="http://schemas.microsoft.com/office/drawing/2014/main" id="{1E5083D5-2554-44FB-8C70-0469FD7DAC4D}"/>
              </a:ext>
            </a:extLst>
          </p:cNvPr>
          <p:cNvPicPr>
            <a:picLocks noChangeAspect="1"/>
          </p:cNvPicPr>
          <p:nvPr userDrawn="1"/>
        </p:nvPicPr>
        <p:blipFill>
          <a:blip r:embed="rId7"/>
          <a:stretch>
            <a:fillRect/>
          </a:stretch>
        </p:blipFill>
        <p:spPr>
          <a:xfrm>
            <a:off x="-1692259" y="6000276"/>
            <a:ext cx="1554615" cy="953241"/>
          </a:xfrm>
          <a:prstGeom prst="rect">
            <a:avLst/>
          </a:prstGeom>
        </p:spPr>
      </p:pic>
      <p:sp>
        <p:nvSpPr>
          <p:cNvPr id="35" name="Rectangle 6">
            <a:extLst>
              <a:ext uri="{FF2B5EF4-FFF2-40B4-BE49-F238E27FC236}">
                <a16:creationId xmlns:a16="http://schemas.microsoft.com/office/drawing/2014/main" id="{F1EFFA34-8CC5-435D-AA4E-920883F2266B}"/>
              </a:ext>
            </a:extLst>
          </p:cNvPr>
          <p:cNvSpPr/>
          <p:nvPr userDrawn="1"/>
        </p:nvSpPr>
        <p:spPr>
          <a:xfrm>
            <a:off x="-1399201" y="6000275"/>
            <a:ext cx="473371" cy="90823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da-D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a-DK" sz="1800" dirty="0"/>
          </a:p>
        </p:txBody>
      </p:sp>
      <p:pic>
        <p:nvPicPr>
          <p:cNvPr id="2" name="Billede 1"/>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975786" y="341821"/>
            <a:ext cx="3552997" cy="847716"/>
          </a:xfrm>
          <a:prstGeom prst="rect">
            <a:avLst/>
          </a:prstGeom>
        </p:spPr>
      </p:pic>
    </p:spTree>
    <p:extLst>
      <p:ext uri="{BB962C8B-B14F-4D97-AF65-F5344CB8AC3E}">
        <p14:creationId xmlns:p14="http://schemas.microsoft.com/office/powerpoint/2010/main" val="3684587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dias til lyst billede">
    <p:spTree>
      <p:nvGrpSpPr>
        <p:cNvPr id="1" name=""/>
        <p:cNvGrpSpPr/>
        <p:nvPr/>
      </p:nvGrpSpPr>
      <p:grpSpPr>
        <a:xfrm>
          <a:off x="0" y="0"/>
          <a:ext cx="0" cy="0"/>
          <a:chOff x="0" y="0"/>
          <a:chExt cx="0" cy="0"/>
        </a:xfrm>
      </p:grpSpPr>
      <p:sp>
        <p:nvSpPr>
          <p:cNvPr id="13" name="Pladsholder til billede 0"/>
          <p:cNvSpPr>
            <a:spLocks noGrp="1"/>
          </p:cNvSpPr>
          <p:nvPr>
            <p:ph type="pic" sz="quarter" idx="17" hasCustomPrompt="1"/>
          </p:nvPr>
        </p:nvSpPr>
        <p:spPr>
          <a:xfrm>
            <a:off x="0" y="0"/>
            <a:ext cx="12188825" cy="6858000"/>
          </a:xfrm>
          <a:solidFill>
            <a:schemeClr val="bg1">
              <a:lumMod val="85000"/>
            </a:schemeClr>
          </a:solidFill>
        </p:spPr>
        <p:txBody>
          <a:bodyPr lIns="108000" tIns="180000" anchor="t" anchorCtr="0"/>
          <a:lstStyle>
            <a:lvl1pPr marL="0" indent="0" algn="l">
              <a:buFontTx/>
              <a:buNone/>
              <a:defRPr sz="1200" b="0" baseline="0">
                <a:solidFill>
                  <a:schemeClr val="tx1">
                    <a:lumMod val="50000"/>
                    <a:lumOff val="50000"/>
                  </a:schemeClr>
                </a:solidFill>
              </a:defRPr>
            </a:lvl1pPr>
          </a:lstStyle>
          <a:p>
            <a:r>
              <a:rPr lang="da-DK" dirty="0"/>
              <a:t>Klik her og indsæt lyst billede, via fanen Indsæt, Billeder</a:t>
            </a:r>
          </a:p>
        </p:txBody>
      </p:sp>
      <p:sp>
        <p:nvSpPr>
          <p:cNvPr id="11" name="Pladsholder til tekst 1"/>
          <p:cNvSpPr>
            <a:spLocks noGrp="1"/>
          </p:cNvSpPr>
          <p:nvPr>
            <p:ph type="body" sz="quarter" idx="10"/>
          </p:nvPr>
        </p:nvSpPr>
        <p:spPr>
          <a:xfrm>
            <a:off x="651600" y="2348880"/>
            <a:ext cx="8712000" cy="2096840"/>
          </a:xfrm>
        </p:spPr>
        <p:txBody>
          <a:bodyPr anchor="ctr" anchorCtr="0">
            <a:normAutofit/>
          </a:bodyPr>
          <a:lstStyle>
            <a:lvl1pPr algn="r">
              <a:lnSpc>
                <a:spcPct val="100000"/>
              </a:lnSpc>
              <a:defRPr lang="da-DK" sz="6600" b="1" kern="1200" dirty="0" smtClean="0">
                <a:solidFill>
                  <a:schemeClr val="accent1"/>
                </a:solidFill>
                <a:latin typeface="+mj-lt"/>
                <a:ea typeface="+mj-ea"/>
                <a:cs typeface="+mj-cs"/>
              </a:defRPr>
            </a:lvl1pPr>
          </a:lstStyle>
          <a:p>
            <a:pPr lvl="0"/>
            <a:r>
              <a:rPr lang="da-DK"/>
              <a:t>Rediger teksttypografien i masteren</a:t>
            </a:r>
          </a:p>
        </p:txBody>
      </p:sp>
      <p:sp>
        <p:nvSpPr>
          <p:cNvPr id="23" name="Pladsholder til sidefod 22" hidden="1"/>
          <p:cNvSpPr>
            <a:spLocks noGrp="1"/>
          </p:cNvSpPr>
          <p:nvPr>
            <p:ph type="ftr" sz="quarter" idx="15"/>
          </p:nvPr>
        </p:nvSpPr>
        <p:spPr>
          <a:xfrm>
            <a:off x="1530348" y="7692036"/>
            <a:ext cx="4852021" cy="201461"/>
          </a:xfrm>
        </p:spPr>
        <p:txBody>
          <a:bodyPr/>
          <a:lstStyle>
            <a:lvl1pPr>
              <a:defRPr>
                <a:solidFill>
                  <a:schemeClr val="bg1">
                    <a:lumMod val="75000"/>
                  </a:schemeClr>
                </a:solidFill>
              </a:defRPr>
            </a:lvl1pPr>
          </a:lstStyle>
          <a:p>
            <a:r>
              <a:rPr lang="da-DK"/>
              <a:t>/ Ministeriet for Fødevarer, Landbrug og Fiskeri - Fiskeristyrelsen / Titel på præsentation</a:t>
            </a:r>
            <a:endParaRPr lang="da-DK" dirty="0"/>
          </a:p>
        </p:txBody>
      </p:sp>
      <p:sp>
        <p:nvSpPr>
          <p:cNvPr id="24" name="Pladsholder til slidenummer 23" hidden="1"/>
          <p:cNvSpPr>
            <a:spLocks noGrp="1"/>
          </p:cNvSpPr>
          <p:nvPr>
            <p:ph type="sldNum" sz="quarter" idx="16"/>
          </p:nvPr>
        </p:nvSpPr>
        <p:spPr>
          <a:xfrm>
            <a:off x="1091438" y="7692036"/>
            <a:ext cx="397731" cy="201461"/>
          </a:xfrm>
        </p:spPr>
        <p:txBody>
          <a:bodyPr/>
          <a:lstStyle>
            <a:lvl1pPr>
              <a:defRPr>
                <a:solidFill>
                  <a:schemeClr val="bg1">
                    <a:lumMod val="75000"/>
                  </a:schemeClr>
                </a:solidFill>
              </a:defRPr>
            </a:lvl1pPr>
          </a:lstStyle>
          <a:p>
            <a:fld id="{667EC89C-17A0-4E64-A6D2-B825673CEEDF}" type="slidenum">
              <a:rPr lang="da-DK" smtClean="0"/>
              <a:pPr/>
              <a:t>‹nr.›</a:t>
            </a:fld>
            <a:endParaRPr lang="da-DK" dirty="0"/>
          </a:p>
        </p:txBody>
      </p:sp>
      <p:pic>
        <p:nvPicPr>
          <p:cNvPr id="25" name="Billed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80000" y="1475"/>
            <a:ext cx="1849345" cy="1040991"/>
          </a:xfrm>
          <a:prstGeom prst="rect">
            <a:avLst/>
          </a:prstGeom>
        </p:spPr>
      </p:pic>
      <p:sp>
        <p:nvSpPr>
          <p:cNvPr id="27" name="Pladsholder til tekst 2"/>
          <p:cNvSpPr>
            <a:spLocks noGrp="1"/>
          </p:cNvSpPr>
          <p:nvPr>
            <p:ph type="body" sz="quarter" idx="11" hasCustomPrompt="1"/>
          </p:nvPr>
        </p:nvSpPr>
        <p:spPr>
          <a:xfrm>
            <a:off x="9578152" y="5229200"/>
            <a:ext cx="2250673" cy="544232"/>
          </a:xfrm>
        </p:spPr>
        <p:txBody>
          <a:bodyPr anchor="b" anchorCtr="0"/>
          <a:lstStyle>
            <a:lvl1pPr>
              <a:defRPr lang="da-DK" sz="1200" b="0" kern="1200" baseline="0" dirty="0" smtClean="0">
                <a:solidFill>
                  <a:schemeClr val="accent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Sted/event</a:t>
            </a:r>
          </a:p>
        </p:txBody>
      </p:sp>
      <p:sp>
        <p:nvSpPr>
          <p:cNvPr id="34" name="Pladsholder til tekst 4"/>
          <p:cNvSpPr>
            <a:spLocks noGrp="1"/>
          </p:cNvSpPr>
          <p:nvPr>
            <p:ph type="body" sz="quarter" idx="13" hasCustomPrompt="1"/>
          </p:nvPr>
        </p:nvSpPr>
        <p:spPr>
          <a:xfrm>
            <a:off x="9578152" y="5961288"/>
            <a:ext cx="2250673" cy="199980"/>
          </a:xfrm>
        </p:spPr>
        <p:txBody>
          <a:bodyPr/>
          <a:lstStyle>
            <a:lvl1pPr>
              <a:defRPr lang="da-DK" sz="1200" b="0" kern="1200" baseline="0" dirty="0" smtClean="0">
                <a:solidFill>
                  <a:schemeClr val="accent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Navn</a:t>
            </a:r>
          </a:p>
        </p:txBody>
      </p:sp>
      <p:sp>
        <p:nvSpPr>
          <p:cNvPr id="41" name="Pladsholder til dato 21"/>
          <p:cNvSpPr>
            <a:spLocks noGrp="1"/>
          </p:cNvSpPr>
          <p:nvPr>
            <p:ph type="dt" sz="half" idx="14"/>
          </p:nvPr>
        </p:nvSpPr>
        <p:spPr>
          <a:xfrm>
            <a:off x="9580274" y="5780918"/>
            <a:ext cx="2248825" cy="201600"/>
          </a:xfrm>
        </p:spPr>
        <p:txBody>
          <a:bodyPr lIns="0" tIns="0" rIns="0" bIns="0" anchor="t" anchorCtr="0"/>
          <a:lstStyle>
            <a:lvl1pPr marL="171450" indent="-171450">
              <a:defRPr lang="da-DK" sz="1200" b="0" kern="1200" baseline="0" smtClean="0">
                <a:solidFill>
                  <a:schemeClr val="accent1"/>
                </a:solidFill>
                <a:latin typeface="+mn-lt"/>
                <a:ea typeface="+mn-ea"/>
                <a:cs typeface="+mn-cs"/>
              </a:defRPr>
            </a:lvl1pPr>
          </a:lstStyle>
          <a:p>
            <a:pPr marL="0" indent="0">
              <a:lnSpc>
                <a:spcPct val="93000"/>
              </a:lnSpc>
              <a:buFont typeface="Arial" panose="020B0604020202020204" pitchFamily="34" charset="0"/>
              <a:buChar char="​"/>
            </a:pPr>
            <a:fld id="{B43ACA19-2344-41F8-B043-0865C989FC6C}" type="datetime2">
              <a:rPr lang="da-DK" smtClean="0"/>
              <a:t>31. marts 2025</a:t>
            </a:fld>
            <a:endParaRPr lang="en-GB" dirty="0"/>
          </a:p>
        </p:txBody>
      </p:sp>
      <p:sp>
        <p:nvSpPr>
          <p:cNvPr id="43" name="Tekstboks 25"/>
          <p:cNvSpPr txBox="1"/>
          <p:nvPr userDrawn="1"/>
        </p:nvSpPr>
        <p:spPr>
          <a:xfrm>
            <a:off x="-1710039" y="4763279"/>
            <a:ext cx="1704602" cy="969496"/>
          </a:xfrm>
          <a:prstGeom prst="rect">
            <a:avLst/>
          </a:prstGeom>
          <a:noFill/>
        </p:spPr>
        <p:txBody>
          <a:bodyPr wrap="square" lIns="0" tIns="0" rIns="144000" bIns="0" rtlCol="0" anchor="b" anchorCtr="0">
            <a:spAutoFit/>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da-DK" sz="900" b="1" kern="1200" dirty="0">
                <a:solidFill>
                  <a:schemeClr val="bg1">
                    <a:lumMod val="50000"/>
                  </a:schemeClr>
                </a:solidFill>
                <a:latin typeface="+mn-lt"/>
                <a:ea typeface="+mn-ea"/>
                <a:cs typeface="Arial" charset="0"/>
              </a:rPr>
              <a:t>Tips:</a:t>
            </a:r>
          </a:p>
          <a:p>
            <a:pPr algn="r"/>
            <a:r>
              <a:rPr lang="da-DK" sz="900" kern="1200" dirty="0">
                <a:solidFill>
                  <a:schemeClr val="bg1">
                    <a:lumMod val="50000"/>
                  </a:schemeClr>
                </a:solidFill>
                <a:latin typeface="+mn-lt"/>
                <a:ea typeface="+mn-ea"/>
                <a:cs typeface="Arial" charset="0"/>
              </a:rPr>
              <a:t>For at fremhæve et naturligt hierarki i overskriften eller differentiere evt.</a:t>
            </a:r>
            <a:r>
              <a:rPr lang="da-DK" sz="900" kern="1200" baseline="0" dirty="0">
                <a:solidFill>
                  <a:schemeClr val="bg1">
                    <a:lumMod val="50000"/>
                  </a:schemeClr>
                </a:solidFill>
                <a:latin typeface="+mn-lt"/>
                <a:ea typeface="+mn-ea"/>
                <a:cs typeface="Arial" charset="0"/>
              </a:rPr>
              <a:t> skrift i tekstniveau (overskrift og underoverskrift) bruges de indrammede</a:t>
            </a:r>
            <a:r>
              <a:rPr lang="da-DK" sz="900" kern="1200" dirty="0">
                <a:solidFill>
                  <a:schemeClr val="bg1">
                    <a:lumMod val="50000"/>
                  </a:schemeClr>
                </a:solidFill>
                <a:latin typeface="+mn-lt"/>
                <a:ea typeface="+mn-ea"/>
                <a:cs typeface="Arial" charset="0"/>
              </a:rPr>
              <a:t> temafarver</a:t>
            </a:r>
          </a:p>
        </p:txBody>
      </p:sp>
      <p:grpSp>
        <p:nvGrpSpPr>
          <p:cNvPr id="46" name="Gruppe 45"/>
          <p:cNvGrpSpPr/>
          <p:nvPr userDrawn="1"/>
        </p:nvGrpSpPr>
        <p:grpSpPr>
          <a:xfrm>
            <a:off x="12188825" y="1941319"/>
            <a:ext cx="2032000" cy="3185487"/>
            <a:chOff x="9150825" y="2171823"/>
            <a:chExt cx="2032000" cy="3185487"/>
          </a:xfrm>
        </p:grpSpPr>
        <p:sp>
          <p:nvSpPr>
            <p:cNvPr id="47" name="TextBox 12"/>
            <p:cNvSpPr txBox="1">
              <a:spLocks noChangeArrowheads="1"/>
            </p:cNvSpPr>
            <p:nvPr/>
          </p:nvSpPr>
          <p:spPr bwMode="auto">
            <a:xfrm>
              <a:off x="9150825" y="2171823"/>
              <a:ext cx="2032000" cy="318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00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algn="l" defTabSz="914400" rtl="0" eaLnBrk="1" latinLnBrk="0" hangingPunct="1">
                <a:lnSpc>
                  <a:spcPct val="100000"/>
                </a:lnSpc>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1.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på billederammen</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2.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Indsæt det ønskede billede via fanen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Billeder</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3.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Beskær</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 for at ændre</a:t>
              </a:r>
            </a:p>
            <a:p>
              <a:pPr marL="0" algn="l" defTabSz="914400" rtl="0" eaLnBrk="1" latinLnBrk="0" hangingPunct="1">
                <a:lnSpc>
                  <a:spcPct val="100000"/>
                </a:lnSpc>
                <a:spcBef>
                  <a:spcPts val="0"/>
                </a:spcBef>
                <a:spcAft>
                  <a:spcPts val="0"/>
                </a:spcAft>
                <a:buFontTx/>
                <a:buNone/>
                <a:defRPr/>
              </a:pPr>
              <a:r>
                <a:rPr lang="da-DK" sz="900" kern="1200" noProof="1">
                  <a:solidFill>
                    <a:schemeClr val="bg1">
                      <a:lumMod val="50000"/>
                    </a:schemeClr>
                  </a:solidFill>
                  <a:latin typeface="+mn-lt"/>
                  <a:ea typeface="Calibri" panose="020F0502020204030204" pitchFamily="34" charset="0"/>
                  <a:cs typeface="Arial" panose="020B0604020202020204" pitchFamily="34" charset="0"/>
                </a:rPr>
                <a:t>billedets fokus/størrelse</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4. </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Ønsker du at skalere billedet, så hold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SHIFT-</a:t>
              </a:r>
              <a:r>
                <a:rPr lang="da-DK" altLang="da-DK" sz="900" b="0" kern="1200" noProof="1">
                  <a:solidFill>
                    <a:schemeClr val="bg1">
                      <a:lumMod val="50000"/>
                    </a:schemeClr>
                  </a:solidFill>
                  <a:latin typeface="+mn-lt"/>
                  <a:ea typeface="Calibri" panose="020F0502020204030204" pitchFamily="34" charset="0"/>
                  <a:cs typeface="Arial" panose="020B0604020202020204" pitchFamily="34" charset="0"/>
                </a:rPr>
                <a:t>knappen</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nede, mens der trækkes i billedets hjørner</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Tips</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Hvis du sletter billedet, og sætter et ny ind, kan billedet lægge sig foran tekst og grafikken, hvis dette sker, skal du vælge billedet, højreklik og vælg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Placer bagest</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p:txBody>
        </p:sp>
        <p:pic>
          <p:nvPicPr>
            <p:cNvPr id="48" name="Billede 7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09315" y="3028176"/>
              <a:ext cx="373507" cy="32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9" name="Gruppe 78"/>
            <p:cNvGrpSpPr>
              <a:grpSpLocks/>
            </p:cNvGrpSpPr>
            <p:nvPr/>
          </p:nvGrpSpPr>
          <p:grpSpPr bwMode="auto">
            <a:xfrm>
              <a:off x="9305577" y="3846855"/>
              <a:ext cx="330145" cy="379412"/>
              <a:chOff x="1018031" y="5509431"/>
              <a:chExt cx="373412" cy="429121"/>
            </a:xfrm>
          </p:grpSpPr>
          <p:pic>
            <p:nvPicPr>
              <p:cNvPr id="50" name="Billede 7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18031" y="5511796"/>
                <a:ext cx="373412" cy="42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Rounded Rectangle 25"/>
              <p:cNvSpPr/>
              <p:nvPr/>
            </p:nvSpPr>
            <p:spPr bwMode="auto">
              <a:xfrm>
                <a:off x="1023417" y="5509431"/>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sp>
        <p:nvSpPr>
          <p:cNvPr id="52" name="AutoShape 4"/>
          <p:cNvSpPr>
            <a:spLocks/>
          </p:cNvSpPr>
          <p:nvPr userDrawn="1"/>
        </p:nvSpPr>
        <p:spPr bwMode="gray">
          <a:xfrm>
            <a:off x="12188825" y="16587"/>
            <a:ext cx="1754459" cy="1313180"/>
          </a:xfrm>
          <a:prstGeom prst="rect">
            <a:avLst/>
          </a:prstGeom>
          <a:noFill/>
          <a:ln w="12700" algn="ctr">
            <a:noFill/>
            <a:miter lim="800000"/>
            <a:headEnd/>
            <a:tailEnd/>
          </a:ln>
          <a:effectLst/>
        </p:spPr>
        <p:txBody>
          <a:bodyPr wrap="square" lIns="144000" tIns="0" rIns="0" bIns="0">
            <a:spAutoFit/>
          </a:bodyPr>
          <a:lstStyle/>
          <a:p>
            <a:pPr eaLnBrk="1" fontAlgn="auto" hangingPunct="1">
              <a:spcBef>
                <a:spcPts val="0"/>
              </a:spcBef>
              <a:spcAft>
                <a:spcPts val="600"/>
              </a:spcAft>
              <a:buFont typeface="+mj-lt"/>
              <a:buNone/>
              <a:defRPr/>
            </a:pPr>
            <a:r>
              <a:rPr lang="da-DK" sz="900" b="1" noProof="1">
                <a:solidFill>
                  <a:schemeClr val="bg1">
                    <a:lumMod val="50000"/>
                  </a:schemeClr>
                </a:solidFill>
                <a:latin typeface="+mn-lt"/>
                <a:cs typeface="Arial" charset="0"/>
              </a:rPr>
              <a:t>Gitter- og hjælpelinjer</a:t>
            </a:r>
          </a:p>
          <a:p>
            <a:pPr eaLnBrk="1" fontAlgn="auto" hangingPunct="1">
              <a:spcBef>
                <a:spcPts val="0"/>
              </a:spcBef>
              <a:spcAft>
                <a:spcPts val="240"/>
              </a:spcAft>
              <a:buFont typeface="+mj-lt"/>
              <a:buNone/>
              <a:defRPr/>
            </a:pPr>
            <a:r>
              <a:rPr lang="da-DK" sz="900" noProof="1">
                <a:solidFill>
                  <a:schemeClr val="bg1">
                    <a:lumMod val="50000"/>
                  </a:schemeClr>
                </a:solidFill>
                <a:latin typeface="+mn-lt"/>
                <a:cs typeface="Arial" charset="0"/>
              </a:rPr>
              <a:t>For at se gitter- og hjælpelinjer</a:t>
            </a:r>
          </a:p>
          <a:p>
            <a:pPr eaLnBrk="1" fontAlgn="auto" hangingPunct="1">
              <a:spcBef>
                <a:spcPts val="0"/>
              </a:spcBef>
              <a:spcAft>
                <a:spcPts val="240"/>
              </a:spcAft>
              <a:buFont typeface="+mj-lt"/>
              <a:buNone/>
              <a:defRPr/>
            </a:pPr>
            <a:r>
              <a:rPr lang="da-DK" sz="900" b="1" noProof="1">
                <a:solidFill>
                  <a:schemeClr val="bg1">
                    <a:lumMod val="50000"/>
                  </a:schemeClr>
                </a:solidFill>
                <a:cs typeface="Arial" charset="0"/>
              </a:rPr>
              <a:t>1.</a:t>
            </a:r>
            <a:r>
              <a:rPr lang="da-DK" sz="900" noProof="1">
                <a:solidFill>
                  <a:schemeClr val="bg1">
                    <a:lumMod val="50000"/>
                  </a:schemeClr>
                </a:solidFill>
                <a:cs typeface="Arial" charset="0"/>
              </a:rPr>
              <a:t> Klik på </a:t>
            </a:r>
            <a:r>
              <a:rPr lang="da-DK" sz="900" b="1" noProof="1">
                <a:solidFill>
                  <a:schemeClr val="bg1">
                    <a:lumMod val="50000"/>
                  </a:schemeClr>
                </a:solidFill>
                <a:cs typeface="Arial" charset="0"/>
              </a:rPr>
              <a:t>Vis</a:t>
            </a:r>
            <a:endParaRPr lang="da-DK" sz="900" noProof="1">
              <a:solidFill>
                <a:schemeClr val="bg1">
                  <a:lumMod val="50000"/>
                </a:schemeClr>
              </a:solidFill>
              <a:latin typeface="+mn-lt"/>
              <a:cs typeface="Arial" charset="0"/>
            </a:endParaRPr>
          </a:p>
          <a:p>
            <a:pPr eaLnBrk="1" fontAlgn="auto" hangingPunct="1">
              <a:spcBef>
                <a:spcPts val="0"/>
              </a:spcBef>
              <a:spcAft>
                <a:spcPts val="240"/>
              </a:spcAft>
              <a:buFont typeface="+mj-lt"/>
              <a:buNone/>
              <a:defRPr/>
            </a:pPr>
            <a:r>
              <a:rPr lang="da-DK" sz="900" b="1" noProof="1">
                <a:solidFill>
                  <a:schemeClr val="bg1">
                    <a:lumMod val="50000"/>
                  </a:schemeClr>
                </a:solidFill>
                <a:latin typeface="+mn-lt"/>
                <a:cs typeface="Arial" charset="0"/>
              </a:rPr>
              <a:t>2. </a:t>
            </a:r>
            <a:r>
              <a:rPr lang="da-DK" sz="900" noProof="1">
                <a:solidFill>
                  <a:schemeClr val="bg1">
                    <a:lumMod val="50000"/>
                  </a:schemeClr>
                </a:solidFill>
                <a:latin typeface="+mn-lt"/>
                <a:cs typeface="Arial" charset="0"/>
              </a:rPr>
              <a:t>Vælg </a:t>
            </a:r>
            <a:r>
              <a:rPr lang="da-DK" sz="900" b="1" noProof="1">
                <a:solidFill>
                  <a:schemeClr val="bg1">
                    <a:lumMod val="50000"/>
                  </a:schemeClr>
                </a:solidFill>
                <a:latin typeface="+mn-lt"/>
                <a:cs typeface="Arial" charset="0"/>
              </a:rPr>
              <a:t>Gitterlinjer</a:t>
            </a:r>
            <a:endParaRPr lang="da-DK" sz="900" noProof="1">
              <a:solidFill>
                <a:schemeClr val="bg1">
                  <a:lumMod val="50000"/>
                </a:schemeClr>
              </a:solidFill>
              <a:latin typeface="+mn-lt"/>
              <a:cs typeface="Arial" charset="0"/>
            </a:endParaRPr>
          </a:p>
          <a:p>
            <a:pPr eaLnBrk="1" hangingPunct="1">
              <a:spcBef>
                <a:spcPts val="0"/>
              </a:spcBef>
              <a:spcAft>
                <a:spcPts val="240"/>
              </a:spcAft>
              <a:buFont typeface="+mj-lt"/>
              <a:buNone/>
              <a:defRPr/>
            </a:pPr>
            <a:r>
              <a:rPr lang="da-DK" sz="900" noProof="1">
                <a:solidFill>
                  <a:schemeClr val="bg1">
                    <a:lumMod val="50000"/>
                  </a:schemeClr>
                </a:solidFill>
                <a:latin typeface="+mn-lt"/>
                <a:cs typeface="Arial" charset="0"/>
              </a:rPr>
              <a:t>og/eller </a:t>
            </a:r>
            <a:r>
              <a:rPr lang="da-DK" sz="900" b="1" noProof="1">
                <a:solidFill>
                  <a:schemeClr val="bg1">
                    <a:lumMod val="50000"/>
                  </a:schemeClr>
                </a:solidFill>
                <a:latin typeface="+mn-lt"/>
                <a:cs typeface="Arial" charset="0"/>
              </a:rPr>
              <a:t>Hjælpelinjer</a:t>
            </a:r>
          </a:p>
          <a:p>
            <a:pPr eaLnBrk="1" hangingPunct="1">
              <a:spcBef>
                <a:spcPts val="0"/>
              </a:spcBef>
              <a:spcAft>
                <a:spcPts val="240"/>
              </a:spcAft>
              <a:buFont typeface="+mj-lt"/>
              <a:buNone/>
              <a:defRPr/>
            </a:pPr>
            <a:endParaRPr lang="da-DK" sz="900" b="1" noProof="1">
              <a:solidFill>
                <a:schemeClr val="bg1">
                  <a:lumMod val="50000"/>
                </a:schemeClr>
              </a:solidFill>
              <a:cs typeface="Arial" panose="020B0604020202020204" pitchFamily="34" charset="0"/>
            </a:endParaRPr>
          </a:p>
          <a:p>
            <a:pPr eaLnBrk="1" hangingPunct="1">
              <a:spcBef>
                <a:spcPts val="0"/>
              </a:spcBef>
              <a:spcAft>
                <a:spcPts val="240"/>
              </a:spcAft>
              <a:buFont typeface="+mj-lt"/>
              <a:buNone/>
              <a:defRPr/>
            </a:pPr>
            <a:r>
              <a:rPr lang="da-DK" sz="900" b="1" noProof="1">
                <a:solidFill>
                  <a:schemeClr val="bg1">
                    <a:lumMod val="50000"/>
                  </a:schemeClr>
                </a:solidFill>
                <a:latin typeface="+mn-lt"/>
                <a:cs typeface="Arial" charset="0"/>
              </a:rPr>
              <a:t>Tip</a:t>
            </a:r>
            <a:r>
              <a:rPr lang="da-DK" sz="900" noProof="1">
                <a:solidFill>
                  <a:schemeClr val="bg1">
                    <a:lumMod val="50000"/>
                  </a:schemeClr>
                </a:solidFill>
                <a:latin typeface="+mn-lt"/>
                <a:cs typeface="Arial" charset="0"/>
              </a:rPr>
              <a:t>: Alt + F9 for hurtig visning af hjælpelinjer</a:t>
            </a:r>
          </a:p>
        </p:txBody>
      </p:sp>
      <p:sp>
        <p:nvSpPr>
          <p:cNvPr id="28" name="Tekstfelt 27"/>
          <p:cNvSpPr txBox="1"/>
          <p:nvPr userDrawn="1"/>
        </p:nvSpPr>
        <p:spPr>
          <a:xfrm>
            <a:off x="-2055600" y="1196588"/>
            <a:ext cx="2054342" cy="138499"/>
          </a:xfrm>
          <a:prstGeom prst="rect">
            <a:avLst/>
          </a:prstGeom>
          <a:noFill/>
        </p:spPr>
        <p:txBody>
          <a:bodyPr wrap="square" lIns="0" tIns="0" rIns="144000" bIns="0" rtlCol="0">
            <a:spAutoFit/>
          </a:bodyPr>
          <a:lstStyle/>
          <a:p>
            <a:pPr algn="r"/>
            <a:r>
              <a:rPr lang="da-DK" sz="900" kern="1200" dirty="0">
                <a:solidFill>
                  <a:schemeClr val="bg1">
                    <a:lumMod val="50000"/>
                  </a:schemeClr>
                </a:solidFill>
                <a:latin typeface="+mn-lt"/>
                <a:ea typeface="+mn-ea"/>
                <a:cs typeface="Arial" charset="0"/>
              </a:rPr>
              <a:t>Maks tre linjer i stor typografi</a:t>
            </a:r>
          </a:p>
        </p:txBody>
      </p:sp>
      <p:pic>
        <p:nvPicPr>
          <p:cNvPr id="29" name="Billede 19">
            <a:extLst>
              <a:ext uri="{FF2B5EF4-FFF2-40B4-BE49-F238E27FC236}">
                <a16:creationId xmlns:a16="http://schemas.microsoft.com/office/drawing/2014/main" id="{7F09C6AF-E8A7-48F0-A0E0-6C2F4720C13B}"/>
              </a:ext>
            </a:extLst>
          </p:cNvPr>
          <p:cNvPicPr>
            <a:picLocks noChangeAspect="1"/>
          </p:cNvPicPr>
          <p:nvPr userDrawn="1"/>
        </p:nvPicPr>
        <p:blipFill>
          <a:blip r:embed="rId5"/>
          <a:stretch>
            <a:fillRect/>
          </a:stretch>
        </p:blipFill>
        <p:spPr>
          <a:xfrm>
            <a:off x="-1702419" y="5779574"/>
            <a:ext cx="1554615" cy="1082134"/>
          </a:xfrm>
          <a:prstGeom prst="rect">
            <a:avLst/>
          </a:prstGeom>
        </p:spPr>
      </p:pic>
      <p:pic>
        <p:nvPicPr>
          <p:cNvPr id="31" name="Picture 30">
            <a:extLst>
              <a:ext uri="{FF2B5EF4-FFF2-40B4-BE49-F238E27FC236}">
                <a16:creationId xmlns:a16="http://schemas.microsoft.com/office/drawing/2014/main" id="{1614897E-B08C-4AA8-AC40-65004E24D49C}"/>
              </a:ext>
            </a:extLst>
          </p:cNvPr>
          <p:cNvPicPr>
            <a:picLocks noChangeAspect="1"/>
          </p:cNvPicPr>
          <p:nvPr userDrawn="1"/>
        </p:nvPicPr>
        <p:blipFill>
          <a:blip r:embed="rId6"/>
          <a:stretch>
            <a:fillRect/>
          </a:stretch>
        </p:blipFill>
        <p:spPr>
          <a:xfrm>
            <a:off x="-1689370" y="6000276"/>
            <a:ext cx="1554615" cy="916218"/>
          </a:xfrm>
          <a:prstGeom prst="rect">
            <a:avLst/>
          </a:prstGeom>
        </p:spPr>
      </p:pic>
      <p:pic>
        <p:nvPicPr>
          <p:cNvPr id="32" name="Picture 31">
            <a:extLst>
              <a:ext uri="{FF2B5EF4-FFF2-40B4-BE49-F238E27FC236}">
                <a16:creationId xmlns:a16="http://schemas.microsoft.com/office/drawing/2014/main" id="{63BA236E-2288-4F3C-A5A8-668BAFA75F2E}"/>
              </a:ext>
            </a:extLst>
          </p:cNvPr>
          <p:cNvPicPr>
            <a:picLocks noChangeAspect="1"/>
          </p:cNvPicPr>
          <p:nvPr userDrawn="1"/>
        </p:nvPicPr>
        <p:blipFill>
          <a:blip r:embed="rId7"/>
          <a:stretch>
            <a:fillRect/>
          </a:stretch>
        </p:blipFill>
        <p:spPr>
          <a:xfrm>
            <a:off x="-1692259" y="6000276"/>
            <a:ext cx="1554615" cy="953241"/>
          </a:xfrm>
          <a:prstGeom prst="rect">
            <a:avLst/>
          </a:prstGeom>
        </p:spPr>
      </p:pic>
      <p:sp>
        <p:nvSpPr>
          <p:cNvPr id="30" name="Rectangle 6">
            <a:extLst>
              <a:ext uri="{FF2B5EF4-FFF2-40B4-BE49-F238E27FC236}">
                <a16:creationId xmlns:a16="http://schemas.microsoft.com/office/drawing/2014/main" id="{FF9EA632-E5FC-4F19-8008-495BAD05EBEB}"/>
              </a:ext>
            </a:extLst>
          </p:cNvPr>
          <p:cNvSpPr/>
          <p:nvPr userDrawn="1"/>
        </p:nvSpPr>
        <p:spPr>
          <a:xfrm>
            <a:off x="-1399201" y="6000275"/>
            <a:ext cx="473371" cy="90823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da-D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a-DK" sz="1800" dirty="0"/>
          </a:p>
        </p:txBody>
      </p:sp>
      <p:pic>
        <p:nvPicPr>
          <p:cNvPr id="2" name="Billede 1"/>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955692" y="334007"/>
            <a:ext cx="3572215" cy="852301"/>
          </a:xfrm>
          <a:prstGeom prst="rect">
            <a:avLst/>
          </a:prstGeom>
        </p:spPr>
      </p:pic>
    </p:spTree>
    <p:extLst>
      <p:ext uri="{BB962C8B-B14F-4D97-AF65-F5344CB8AC3E}">
        <p14:creationId xmlns:p14="http://schemas.microsoft.com/office/powerpoint/2010/main" val="1517900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itat med billede">
    <p:spTree>
      <p:nvGrpSpPr>
        <p:cNvPr id="1" name=""/>
        <p:cNvGrpSpPr/>
        <p:nvPr/>
      </p:nvGrpSpPr>
      <p:grpSpPr>
        <a:xfrm>
          <a:off x="0" y="0"/>
          <a:ext cx="0" cy="0"/>
          <a:chOff x="0" y="0"/>
          <a:chExt cx="0" cy="0"/>
        </a:xfrm>
      </p:grpSpPr>
      <p:sp>
        <p:nvSpPr>
          <p:cNvPr id="13" name="Pladsholder til billede 6"/>
          <p:cNvSpPr>
            <a:spLocks noGrp="1"/>
          </p:cNvSpPr>
          <p:nvPr>
            <p:ph type="pic" sz="quarter" idx="17" hasCustomPrompt="1"/>
          </p:nvPr>
        </p:nvSpPr>
        <p:spPr>
          <a:xfrm>
            <a:off x="0" y="0"/>
            <a:ext cx="12188825" cy="6858000"/>
          </a:xfrm>
          <a:solidFill>
            <a:schemeClr val="bg1">
              <a:lumMod val="85000"/>
            </a:schemeClr>
          </a:solidFill>
        </p:spPr>
        <p:txBody>
          <a:bodyPr lIns="108000" tIns="180000" anchor="t" anchorCtr="0"/>
          <a:lstStyle>
            <a:lvl1pPr marL="0" indent="0" algn="l">
              <a:buFontTx/>
              <a:buNone/>
              <a:defRPr sz="1200" b="0" baseline="0">
                <a:solidFill>
                  <a:schemeClr val="tx1">
                    <a:lumMod val="50000"/>
                    <a:lumOff val="50000"/>
                  </a:schemeClr>
                </a:solidFill>
              </a:defRPr>
            </a:lvl1pPr>
          </a:lstStyle>
          <a:p>
            <a:r>
              <a:rPr lang="da-DK" dirty="0"/>
              <a:t>Klik her og indsæt lyst billede, via fanen Indsæt, Billeder eller indsæt farvet baggrund.</a:t>
            </a:r>
          </a:p>
        </p:txBody>
      </p:sp>
      <p:sp>
        <p:nvSpPr>
          <p:cNvPr id="11" name="Pladsholder til tekst 11"/>
          <p:cNvSpPr>
            <a:spLocks noGrp="1"/>
          </p:cNvSpPr>
          <p:nvPr>
            <p:ph type="body" sz="quarter" idx="10"/>
          </p:nvPr>
        </p:nvSpPr>
        <p:spPr>
          <a:xfrm>
            <a:off x="651600" y="2348880"/>
            <a:ext cx="8755200" cy="2096840"/>
          </a:xfrm>
        </p:spPr>
        <p:txBody>
          <a:bodyPr anchor="ctr" anchorCtr="0">
            <a:normAutofit/>
          </a:bodyPr>
          <a:lstStyle>
            <a:lvl1pPr algn="r">
              <a:lnSpc>
                <a:spcPct val="100000"/>
              </a:lnSpc>
              <a:defRPr lang="da-DK" sz="6600" b="1" kern="1200" dirty="0" smtClean="0">
                <a:solidFill>
                  <a:schemeClr val="bg1"/>
                </a:solidFill>
                <a:latin typeface="+mj-lt"/>
                <a:ea typeface="+mj-ea"/>
                <a:cs typeface="+mj-cs"/>
              </a:defRPr>
            </a:lvl1pPr>
          </a:lstStyle>
          <a:p>
            <a:pPr lvl="0"/>
            <a:r>
              <a:rPr lang="da-DK"/>
              <a:t>Rediger teksttypografien i masteren</a:t>
            </a:r>
          </a:p>
        </p:txBody>
      </p:sp>
      <p:sp>
        <p:nvSpPr>
          <p:cNvPr id="18" name="Pladsholder til tekst 2"/>
          <p:cNvSpPr>
            <a:spLocks noGrp="1"/>
          </p:cNvSpPr>
          <p:nvPr>
            <p:ph type="body" sz="quarter" idx="13" hasCustomPrompt="1"/>
          </p:nvPr>
        </p:nvSpPr>
        <p:spPr>
          <a:xfrm>
            <a:off x="9579600" y="5026816"/>
            <a:ext cx="2250000" cy="576000"/>
          </a:xfrm>
        </p:spPr>
        <p:txBody>
          <a:bodyPr/>
          <a:lstStyle>
            <a:lvl1pPr>
              <a:defRPr lang="da-DK" sz="1700" b="0" kern="1200" baseline="0" dirty="0" smtClean="0">
                <a:solidFill>
                  <a:schemeClr val="bg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Navn</a:t>
            </a:r>
          </a:p>
        </p:txBody>
      </p:sp>
      <p:sp>
        <p:nvSpPr>
          <p:cNvPr id="4" name="Pladsholder til dato 3" hidden="1"/>
          <p:cNvSpPr>
            <a:spLocks noGrp="1"/>
          </p:cNvSpPr>
          <p:nvPr>
            <p:ph type="dt" sz="half" idx="18"/>
          </p:nvPr>
        </p:nvSpPr>
        <p:spPr/>
        <p:txBody>
          <a:bodyPr/>
          <a:lstStyle/>
          <a:p>
            <a:fld id="{EE376350-B716-4411-8487-C8F4AD4C11B8}" type="datetime2">
              <a:rPr lang="da-DK" smtClean="0"/>
              <a:t>31. marts 2025</a:t>
            </a:fld>
            <a:endParaRPr lang="da-DK" dirty="0"/>
          </a:p>
        </p:txBody>
      </p:sp>
      <p:sp>
        <p:nvSpPr>
          <p:cNvPr id="5" name="Pladsholder til sidefod 4"/>
          <p:cNvSpPr>
            <a:spLocks noGrp="1"/>
          </p:cNvSpPr>
          <p:nvPr>
            <p:ph type="ftr" sz="quarter" idx="19"/>
          </p:nvPr>
        </p:nvSpPr>
        <p:spPr/>
        <p:txBody>
          <a:bodyPr/>
          <a:lstStyle>
            <a:lvl1pPr>
              <a:defRPr>
                <a:solidFill>
                  <a:schemeClr val="bg1"/>
                </a:solidFill>
              </a:defRPr>
            </a:lvl1pPr>
          </a:lstStyle>
          <a:p>
            <a:r>
              <a:rPr lang="da-DK" dirty="0"/>
              <a:t>/ Ministeriet for Fødevarer, Landbrug og Fiskeri – Landbrugs- og Fiskeristyrelsen / Titel på præsentation</a:t>
            </a:r>
          </a:p>
        </p:txBody>
      </p:sp>
      <p:sp>
        <p:nvSpPr>
          <p:cNvPr id="6" name="Pladsholder til slidenummer 5"/>
          <p:cNvSpPr>
            <a:spLocks noGrp="1"/>
          </p:cNvSpPr>
          <p:nvPr>
            <p:ph type="sldNum" sz="quarter" idx="20"/>
          </p:nvPr>
        </p:nvSpPr>
        <p:spPr/>
        <p:txBody>
          <a:bodyPr/>
          <a:lstStyle>
            <a:lvl1pPr>
              <a:defRPr>
                <a:solidFill>
                  <a:schemeClr val="bg1"/>
                </a:solidFill>
              </a:defRPr>
            </a:lvl1pPr>
          </a:lstStyle>
          <a:p>
            <a:fld id="{667EC89C-17A0-4E64-A6D2-B825673CEEDF}" type="slidenum">
              <a:rPr lang="da-DK" smtClean="0"/>
              <a:pPr/>
              <a:t>‹nr.›</a:t>
            </a:fld>
            <a:endParaRPr lang="da-DK" dirty="0"/>
          </a:p>
        </p:txBody>
      </p:sp>
      <p:grpSp>
        <p:nvGrpSpPr>
          <p:cNvPr id="24" name="Gruppe 23"/>
          <p:cNvGrpSpPr/>
          <p:nvPr userDrawn="1"/>
        </p:nvGrpSpPr>
        <p:grpSpPr>
          <a:xfrm>
            <a:off x="12197923" y="1941320"/>
            <a:ext cx="2708628" cy="3046988"/>
            <a:chOff x="9150825" y="2171823"/>
            <a:chExt cx="2032000" cy="3046988"/>
          </a:xfrm>
        </p:grpSpPr>
        <p:sp>
          <p:nvSpPr>
            <p:cNvPr id="25" name="TextBox 12"/>
            <p:cNvSpPr txBox="1">
              <a:spLocks noChangeArrowheads="1"/>
            </p:cNvSpPr>
            <p:nvPr/>
          </p:nvSpPr>
          <p:spPr bwMode="auto">
            <a:xfrm>
              <a:off x="9150825" y="2171823"/>
              <a:ext cx="20320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00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algn="l" defTabSz="914400" rtl="0" eaLnBrk="1" latinLnBrk="0" hangingPunct="1">
                <a:lnSpc>
                  <a:spcPct val="100000"/>
                </a:lnSpc>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1.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på billederammen</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2.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Indsæt det ønskede billede via fanen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Billeder</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3.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Beskær</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 for at ændre</a:t>
              </a:r>
            </a:p>
            <a:p>
              <a:pPr marL="0" algn="l" defTabSz="914400" rtl="0" eaLnBrk="1" latinLnBrk="0" hangingPunct="1">
                <a:lnSpc>
                  <a:spcPct val="100000"/>
                </a:lnSpc>
                <a:spcBef>
                  <a:spcPts val="0"/>
                </a:spcBef>
                <a:spcAft>
                  <a:spcPts val="0"/>
                </a:spcAft>
                <a:buFontTx/>
                <a:buNone/>
                <a:defRPr/>
              </a:pPr>
              <a:r>
                <a:rPr lang="da-DK" sz="900" kern="1200" noProof="1">
                  <a:solidFill>
                    <a:schemeClr val="bg1">
                      <a:lumMod val="50000"/>
                    </a:schemeClr>
                  </a:solidFill>
                  <a:latin typeface="+mn-lt"/>
                  <a:ea typeface="Calibri" panose="020F0502020204030204" pitchFamily="34" charset="0"/>
                  <a:cs typeface="Arial" panose="020B0604020202020204" pitchFamily="34" charset="0"/>
                </a:rPr>
                <a:t>billedets fokus/størrelse</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4. </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Ønsker du at skalere billedet, så hold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SHIFT-</a:t>
              </a:r>
              <a:r>
                <a:rPr lang="da-DK" altLang="da-DK" sz="900" b="0" kern="1200" noProof="1">
                  <a:solidFill>
                    <a:schemeClr val="bg1">
                      <a:lumMod val="50000"/>
                    </a:schemeClr>
                  </a:solidFill>
                  <a:latin typeface="+mn-lt"/>
                  <a:ea typeface="Calibri" panose="020F0502020204030204" pitchFamily="34" charset="0"/>
                  <a:cs typeface="Arial" panose="020B0604020202020204" pitchFamily="34" charset="0"/>
                </a:rPr>
                <a:t>knappen</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nede, mens der trækkes i billedets hjørner</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Tips</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Hvis du sletter billedet, og sætter et ny ind, kan billedet lægge sig foran tekst og grafikken, hvis dette sker, skal du vælge billedet, højreklik og vælg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Placer bagest</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p:txBody>
        </p:sp>
        <p:pic>
          <p:nvPicPr>
            <p:cNvPr id="26" name="Billede 7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09315" y="3028176"/>
              <a:ext cx="373507" cy="32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 name="Gruppe 78"/>
            <p:cNvGrpSpPr>
              <a:grpSpLocks/>
            </p:cNvGrpSpPr>
            <p:nvPr/>
          </p:nvGrpSpPr>
          <p:grpSpPr bwMode="auto">
            <a:xfrm>
              <a:off x="9305577" y="3846855"/>
              <a:ext cx="330145" cy="379412"/>
              <a:chOff x="1018031" y="5509431"/>
              <a:chExt cx="373412" cy="429121"/>
            </a:xfrm>
          </p:grpSpPr>
          <p:pic>
            <p:nvPicPr>
              <p:cNvPr id="28" name="Billede 7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8031" y="5511796"/>
                <a:ext cx="373412" cy="42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ounded Rectangle 25"/>
              <p:cNvSpPr/>
              <p:nvPr/>
            </p:nvSpPr>
            <p:spPr bwMode="auto">
              <a:xfrm>
                <a:off x="1023417" y="5509431"/>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pic>
        <p:nvPicPr>
          <p:cNvPr id="3" name="Billed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980000" y="1"/>
            <a:ext cx="1840743" cy="1036149"/>
          </a:xfrm>
          <a:prstGeom prst="rect">
            <a:avLst/>
          </a:prstGeom>
        </p:spPr>
      </p:pic>
      <p:sp>
        <p:nvSpPr>
          <p:cNvPr id="21" name="Pladsholder logo"/>
          <p:cNvSpPr>
            <a:spLocks noGrp="1"/>
          </p:cNvSpPr>
          <p:nvPr>
            <p:ph type="body" sz="quarter" idx="22" hasCustomPrompt="1"/>
          </p:nvPr>
        </p:nvSpPr>
        <p:spPr>
          <a:xfrm>
            <a:off x="655670" y="6378872"/>
            <a:ext cx="223200" cy="201600"/>
          </a:xfrm>
          <a:blipFill>
            <a:blip r:embed="rId5"/>
            <a:stretch>
              <a:fillRect/>
            </a:stretch>
          </a:blipFill>
        </p:spPr>
        <p:txBody>
          <a:bodyPr/>
          <a:lstStyle>
            <a:lvl1pPr>
              <a:defRPr sz="100" b="0">
                <a:solidFill>
                  <a:schemeClr val="bg1"/>
                </a:solidFill>
              </a:defRPr>
            </a:lvl1pPr>
          </a:lstStyle>
          <a:p>
            <a:pPr lvl="0"/>
            <a:r>
              <a:rPr lang="da-DK" dirty="0"/>
              <a:t>.</a:t>
            </a:r>
          </a:p>
        </p:txBody>
      </p:sp>
    </p:spTree>
    <p:extLst>
      <p:ext uri="{BB962C8B-B14F-4D97-AF65-F5344CB8AC3E}">
        <p14:creationId xmlns:p14="http://schemas.microsoft.com/office/powerpoint/2010/main" val="994035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itat">
    <p:spTree>
      <p:nvGrpSpPr>
        <p:cNvPr id="1" name=""/>
        <p:cNvGrpSpPr/>
        <p:nvPr/>
      </p:nvGrpSpPr>
      <p:grpSpPr>
        <a:xfrm>
          <a:off x="0" y="0"/>
          <a:ext cx="0" cy="0"/>
          <a:chOff x="0" y="0"/>
          <a:chExt cx="0" cy="0"/>
        </a:xfrm>
      </p:grpSpPr>
      <p:sp>
        <p:nvSpPr>
          <p:cNvPr id="11" name="Pladsholder til tekst 1"/>
          <p:cNvSpPr>
            <a:spLocks noGrp="1"/>
          </p:cNvSpPr>
          <p:nvPr>
            <p:ph type="body" sz="quarter" idx="10"/>
          </p:nvPr>
        </p:nvSpPr>
        <p:spPr>
          <a:xfrm>
            <a:off x="651600" y="2348880"/>
            <a:ext cx="8755200" cy="2096840"/>
          </a:xfrm>
        </p:spPr>
        <p:txBody>
          <a:bodyPr anchor="ctr" anchorCtr="0">
            <a:normAutofit/>
          </a:bodyPr>
          <a:lstStyle>
            <a:lvl1pPr algn="r">
              <a:lnSpc>
                <a:spcPct val="100000"/>
              </a:lnSpc>
              <a:defRPr lang="da-DK" sz="6600" b="1" kern="1200" dirty="0" smtClean="0">
                <a:solidFill>
                  <a:schemeClr val="accent1"/>
                </a:solidFill>
                <a:latin typeface="+mj-lt"/>
                <a:ea typeface="+mj-ea"/>
                <a:cs typeface="+mj-cs"/>
              </a:defRPr>
            </a:lvl1pPr>
          </a:lstStyle>
          <a:p>
            <a:pPr lvl="0"/>
            <a:r>
              <a:rPr lang="da-DK"/>
              <a:t>Rediger teksttypografien i masteren</a:t>
            </a:r>
          </a:p>
        </p:txBody>
      </p:sp>
      <p:sp>
        <p:nvSpPr>
          <p:cNvPr id="8" name="Pladsholder til tekst 2"/>
          <p:cNvSpPr>
            <a:spLocks noGrp="1"/>
          </p:cNvSpPr>
          <p:nvPr>
            <p:ph type="body" sz="quarter" idx="13" hasCustomPrompt="1"/>
          </p:nvPr>
        </p:nvSpPr>
        <p:spPr>
          <a:xfrm>
            <a:off x="9579600" y="5026816"/>
            <a:ext cx="2250000" cy="576000"/>
          </a:xfrm>
        </p:spPr>
        <p:txBody>
          <a:bodyPr/>
          <a:lstStyle>
            <a:lvl1pPr>
              <a:defRPr lang="da-DK" sz="1700" b="0" kern="1200" baseline="0" dirty="0" smtClean="0">
                <a:solidFill>
                  <a:schemeClr val="accent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Navn</a:t>
            </a:r>
          </a:p>
        </p:txBody>
      </p:sp>
      <p:sp>
        <p:nvSpPr>
          <p:cNvPr id="2" name="Pladsholder til dato 1" hidden="1"/>
          <p:cNvSpPr>
            <a:spLocks noGrp="1"/>
          </p:cNvSpPr>
          <p:nvPr>
            <p:ph type="dt" sz="half" idx="14"/>
          </p:nvPr>
        </p:nvSpPr>
        <p:spPr/>
        <p:txBody>
          <a:bodyPr/>
          <a:lstStyle/>
          <a:p>
            <a:fld id="{D18226B5-DE7B-4D9A-B88B-4970B884A633}" type="datetime2">
              <a:rPr lang="da-DK" smtClean="0"/>
              <a:t>31. marts 2025</a:t>
            </a:fld>
            <a:endParaRPr lang="da-DK" dirty="0"/>
          </a:p>
        </p:txBody>
      </p:sp>
      <p:sp>
        <p:nvSpPr>
          <p:cNvPr id="3" name="Pladsholder til sidefod 2"/>
          <p:cNvSpPr>
            <a:spLocks noGrp="1"/>
          </p:cNvSpPr>
          <p:nvPr>
            <p:ph type="ftr" sz="quarter" idx="15"/>
          </p:nvPr>
        </p:nvSpPr>
        <p:spPr/>
        <p:txBody>
          <a:bodyPr/>
          <a:lstStyle/>
          <a:p>
            <a:r>
              <a:rPr lang="da-DK" dirty="0"/>
              <a:t>/ Ministeriet for Fødevarer, Landbrug og Fiskeri – Landbrugs- og Fiskeristyrelsen / Titel på præsentation</a:t>
            </a:r>
          </a:p>
        </p:txBody>
      </p:sp>
      <p:sp>
        <p:nvSpPr>
          <p:cNvPr id="4" name="Pladsholder til slidenummer 3"/>
          <p:cNvSpPr>
            <a:spLocks noGrp="1"/>
          </p:cNvSpPr>
          <p:nvPr>
            <p:ph type="sldNum" sz="quarter" idx="16"/>
          </p:nvPr>
        </p:nvSpPr>
        <p:spPr/>
        <p:txBody>
          <a:bodyPr/>
          <a:lstStyle/>
          <a:p>
            <a:fld id="{667EC89C-17A0-4E64-A6D2-B825673CEEDF}" type="slidenum">
              <a:rPr lang="da-DK" smtClean="0"/>
              <a:pPr/>
              <a:t>‹nr.›</a:t>
            </a:fld>
            <a:endParaRPr lang="da-DK" dirty="0"/>
          </a:p>
        </p:txBody>
      </p:sp>
    </p:spTree>
    <p:extLst>
      <p:ext uri="{BB962C8B-B14F-4D97-AF65-F5344CB8AC3E}">
        <p14:creationId xmlns:p14="http://schemas.microsoft.com/office/powerpoint/2010/main" val="2166515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Indho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endParaRPr lang="da-DK" dirty="0"/>
          </a:p>
        </p:txBody>
      </p:sp>
      <p:sp>
        <p:nvSpPr>
          <p:cNvPr id="3" name="Pladsholder til indhold 2"/>
          <p:cNvSpPr>
            <a:spLocks noGrp="1"/>
          </p:cNvSpPr>
          <p:nvPr>
            <p:ph idx="1"/>
          </p:nvPr>
        </p:nvSpPr>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Pladsholder til dato 3" hidden="1"/>
          <p:cNvSpPr>
            <a:spLocks noGrp="1"/>
          </p:cNvSpPr>
          <p:nvPr>
            <p:ph type="dt" sz="half" idx="10"/>
          </p:nvPr>
        </p:nvSpPr>
        <p:spPr>
          <a:xfrm>
            <a:off x="13323094" y="6398800"/>
            <a:ext cx="2844059" cy="365125"/>
          </a:xfrm>
          <a:prstGeom prst="rect">
            <a:avLst/>
          </a:prstGeom>
        </p:spPr>
        <p:txBody>
          <a:bodyPr/>
          <a:lstStyle/>
          <a:p>
            <a:fld id="{862A5929-6472-465E-896E-CA4C1482CDDA}" type="datetime2">
              <a:rPr lang="da-DK" smtClean="0"/>
              <a:t>31. marts 2025</a:t>
            </a:fld>
            <a:endParaRPr lang="da-DK" dirty="0"/>
          </a:p>
        </p:txBody>
      </p:sp>
      <p:sp>
        <p:nvSpPr>
          <p:cNvPr id="5" name="Pladsholder til sidefod 4"/>
          <p:cNvSpPr>
            <a:spLocks noGrp="1"/>
          </p:cNvSpPr>
          <p:nvPr>
            <p:ph type="ftr" sz="quarter" idx="11"/>
          </p:nvPr>
        </p:nvSpPr>
        <p:spPr/>
        <p:txBody>
          <a:bodyPr/>
          <a:lstStyle/>
          <a:p>
            <a:r>
              <a:rPr lang="da-DK" dirty="0"/>
              <a:t>/ Ministeriet for Fødevarer, Landbrug og Fiskeri – Landbrugs- og Fiskeristyrelsen / Titel på præsentation</a:t>
            </a:r>
          </a:p>
        </p:txBody>
      </p:sp>
      <p:sp>
        <p:nvSpPr>
          <p:cNvPr id="6" name="Pladsholder til diasnummer 5"/>
          <p:cNvSpPr>
            <a:spLocks noGrp="1"/>
          </p:cNvSpPr>
          <p:nvPr>
            <p:ph type="sldNum" sz="quarter" idx="12"/>
          </p:nvPr>
        </p:nvSpPr>
        <p:spPr/>
        <p:txBody>
          <a:bodyPr/>
          <a:lstStyle/>
          <a:p>
            <a:fld id="{667EC89C-17A0-4E64-A6D2-B825673CEEDF}" type="slidenum">
              <a:rPr lang="da-DK" smtClean="0"/>
              <a:t>‹nr.›</a:t>
            </a:fld>
            <a:endParaRPr lang="da-DK" dirty="0"/>
          </a:p>
        </p:txBody>
      </p:sp>
      <p:grpSp>
        <p:nvGrpSpPr>
          <p:cNvPr id="15" name="Gruppe 14"/>
          <p:cNvGrpSpPr/>
          <p:nvPr userDrawn="1"/>
        </p:nvGrpSpPr>
        <p:grpSpPr>
          <a:xfrm>
            <a:off x="-2405743" y="1204883"/>
            <a:ext cx="2405743" cy="2221782"/>
            <a:chOff x="-2405743" y="1655465"/>
            <a:chExt cx="2405743" cy="2221782"/>
          </a:xfrm>
        </p:grpSpPr>
        <p:pic>
          <p:nvPicPr>
            <p:cNvPr id="16" name="Billede 15"/>
            <p:cNvPicPr>
              <a:picLocks noChangeAspect="1"/>
            </p:cNvPicPr>
            <p:nvPr userDrawn="1"/>
          </p:nvPicPr>
          <p:blipFill>
            <a:blip r:embed="rId2"/>
            <a:stretch>
              <a:fillRect/>
            </a:stretch>
          </p:blipFill>
          <p:spPr>
            <a:xfrm>
              <a:off x="-1060701" y="3676062"/>
              <a:ext cx="920576" cy="201185"/>
            </a:xfrm>
            <a:prstGeom prst="rect">
              <a:avLst/>
            </a:prstGeom>
          </p:spPr>
        </p:pic>
        <p:sp>
          <p:nvSpPr>
            <p:cNvPr id="17" name="Rectangle 5"/>
            <p:cNvSpPr/>
            <p:nvPr userDrawn="1"/>
          </p:nvSpPr>
          <p:spPr bwMode="auto">
            <a:xfrm>
              <a:off x="-2405743" y="1655465"/>
              <a:ext cx="2405743" cy="1938992"/>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Punkt-liste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 = Punkt-liste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4-9 = Punkt-liste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grpSp>
        <p:nvGrpSpPr>
          <p:cNvPr id="18" name="Gruppe 17"/>
          <p:cNvGrpSpPr/>
          <p:nvPr userDrawn="1"/>
        </p:nvGrpSpPr>
        <p:grpSpPr>
          <a:xfrm>
            <a:off x="-2476901" y="3682285"/>
            <a:ext cx="2476901" cy="3200761"/>
            <a:chOff x="-2476901" y="3682285"/>
            <a:chExt cx="2476901" cy="3200761"/>
          </a:xfrm>
        </p:grpSpPr>
        <p:sp>
          <p:nvSpPr>
            <p:cNvPr id="21" name="Text Box 48"/>
            <p:cNvSpPr txBox="1">
              <a:spLocks noChangeArrowheads="1"/>
            </p:cNvSpPr>
            <p:nvPr userDrawn="1"/>
          </p:nvSpPr>
          <p:spPr bwMode="auto">
            <a:xfrm>
              <a:off x="-2476901" y="3682285"/>
              <a:ext cx="247690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b"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spcAft>
                  <a:spcPts val="600"/>
                </a:spcAft>
                <a:defRPr/>
              </a:pPr>
              <a:r>
                <a:rPr lang="da-DK" sz="900" b="1" noProof="1">
                  <a:solidFill>
                    <a:schemeClr val="bg1">
                      <a:lumMod val="50000"/>
                    </a:schemeClr>
                  </a:solidFill>
                  <a:latin typeface="Arial" panose="020B0604020202020204" pitchFamily="34" charset="0"/>
                  <a:cs typeface="Arial" panose="020B0604020202020204" pitchFamily="34" charset="0"/>
                </a:rPr>
                <a:t>For at indsætte Sidehoved og sidefod</a:t>
              </a:r>
            </a:p>
            <a:p>
              <a:pPr algn="r" eaLnBrk="1" hangingPunct="1">
                <a:spcAft>
                  <a:spcPts val="240"/>
                </a:spcAft>
                <a:defRPr/>
              </a:pPr>
              <a:r>
                <a:rPr lang="da-DK" altLang="da-DK" sz="900" b="1" noProof="1">
                  <a:solidFill>
                    <a:schemeClr val="bg1">
                      <a:lumMod val="50000"/>
                    </a:schemeClr>
                  </a:solidFill>
                  <a:latin typeface="Arial" panose="020B0604020202020204" pitchFamily="34" charset="0"/>
                  <a:cs typeface="Arial" panose="020B0604020202020204" pitchFamily="34" charset="0"/>
                </a:rPr>
                <a:t>1. </a:t>
              </a:r>
              <a:r>
                <a:rPr lang="da-DK" altLang="da-DK" sz="900" noProof="1">
                  <a:solidFill>
                    <a:schemeClr val="bg1">
                      <a:lumMod val="50000"/>
                    </a:schemeClr>
                  </a:solidFill>
                  <a:latin typeface="Arial" panose="020B0604020202020204" pitchFamily="34" charset="0"/>
                  <a:cs typeface="Arial" panose="020B0604020202020204" pitchFamily="34" charset="0"/>
                </a:rPr>
                <a:t>Vælg </a:t>
              </a:r>
              <a:r>
                <a:rPr lang="da-DK" altLang="da-DK" sz="900" b="1" noProof="1">
                  <a:solidFill>
                    <a:schemeClr val="bg1">
                      <a:lumMod val="50000"/>
                    </a:schemeClr>
                  </a:solidFill>
                  <a:latin typeface="Arial" panose="020B0604020202020204" pitchFamily="34" charset="0"/>
                  <a:cs typeface="Arial" panose="020B0604020202020204" pitchFamily="34" charset="0"/>
                </a:rPr>
                <a:t>Indsæt</a:t>
              </a:r>
              <a:r>
                <a:rPr lang="da-DK" altLang="da-DK" sz="900" noProof="1">
                  <a:solidFill>
                    <a:schemeClr val="bg1">
                      <a:lumMod val="50000"/>
                    </a:schemeClr>
                  </a:solidFill>
                  <a:latin typeface="Arial" panose="020B0604020202020204" pitchFamily="34" charset="0"/>
                  <a:cs typeface="Arial" panose="020B0604020202020204" pitchFamily="34" charset="0"/>
                </a:rPr>
                <a:t> i topmenuen </a:t>
              </a:r>
            </a:p>
            <a:p>
              <a:pPr algn="r" eaLnBrk="1" hangingPunct="1">
                <a:spcAft>
                  <a:spcPts val="240"/>
                </a:spcAft>
                <a:defRPr/>
              </a:pPr>
              <a:r>
                <a:rPr lang="da-DK" altLang="da-DK" sz="900" b="1" noProof="1">
                  <a:solidFill>
                    <a:schemeClr val="bg1">
                      <a:lumMod val="50000"/>
                    </a:schemeClr>
                  </a:solidFill>
                  <a:latin typeface="Arial" panose="020B0604020202020204" pitchFamily="34" charset="0"/>
                  <a:cs typeface="Arial" panose="020B0604020202020204" pitchFamily="34" charset="0"/>
                </a:rPr>
                <a:t>2. </a:t>
              </a:r>
              <a:r>
                <a:rPr lang="da-DK" altLang="da-DK" sz="900" noProof="1">
                  <a:solidFill>
                    <a:schemeClr val="bg1">
                      <a:lumMod val="50000"/>
                    </a:schemeClr>
                  </a:solidFill>
                  <a:latin typeface="Arial" panose="020B0604020202020204" pitchFamily="34" charset="0"/>
                  <a:cs typeface="Arial" panose="020B0604020202020204" pitchFamily="34" charset="0"/>
                </a:rPr>
                <a:t>Vælg </a:t>
              </a:r>
              <a:r>
                <a:rPr lang="da-DK" altLang="da-DK" sz="900" b="1" noProof="1">
                  <a:solidFill>
                    <a:schemeClr val="bg1">
                      <a:lumMod val="50000"/>
                    </a:schemeClr>
                  </a:solidFill>
                  <a:latin typeface="Arial" panose="020B0604020202020204" pitchFamily="34" charset="0"/>
                  <a:cs typeface="Arial" panose="020B0604020202020204" pitchFamily="34" charset="0"/>
                </a:rPr>
                <a:t>Sidehoved og Sidefod</a:t>
              </a:r>
            </a:p>
            <a:p>
              <a:pPr algn="r" eaLnBrk="1" hangingPunct="1">
                <a:spcAft>
                  <a:spcPts val="240"/>
                </a:spcAft>
                <a:defRPr/>
              </a:pPr>
              <a:r>
                <a:rPr lang="da-DK" sz="900" b="1" noProof="1">
                  <a:solidFill>
                    <a:schemeClr val="bg1">
                      <a:lumMod val="50000"/>
                    </a:schemeClr>
                  </a:solidFill>
                  <a:latin typeface="Arial" panose="020B0604020202020204" pitchFamily="34" charset="0"/>
                  <a:cs typeface="Arial" panose="020B0604020202020204" pitchFamily="34" charset="0"/>
                </a:rPr>
                <a:t>3. </a:t>
              </a:r>
              <a:r>
                <a:rPr lang="da-DK" sz="900" noProof="1">
                  <a:solidFill>
                    <a:schemeClr val="bg1">
                      <a:lumMod val="50000"/>
                    </a:schemeClr>
                  </a:solidFill>
                  <a:latin typeface="Arial" panose="020B0604020202020204" pitchFamily="34" charset="0"/>
                  <a:cs typeface="Arial" panose="020B0604020202020204" pitchFamily="34" charset="0"/>
                </a:rPr>
                <a:t>Sæt hak i </a:t>
              </a:r>
              <a:r>
                <a:rPr lang="da-DK" sz="900" b="1" noProof="1">
                  <a:solidFill>
                    <a:schemeClr val="bg1">
                      <a:lumMod val="50000"/>
                    </a:schemeClr>
                  </a:solidFill>
                  <a:latin typeface="Arial" panose="020B0604020202020204" pitchFamily="34" charset="0"/>
                  <a:cs typeface="Arial" panose="020B0604020202020204" pitchFamily="34" charset="0"/>
                </a:rPr>
                <a:t>Slidenummer</a:t>
              </a:r>
            </a:p>
            <a:p>
              <a:pPr algn="r" eaLnBrk="1" hangingPunct="1">
                <a:spcAft>
                  <a:spcPts val="240"/>
                </a:spcAft>
                <a:defRPr/>
              </a:pPr>
              <a:r>
                <a:rPr lang="da-DK" sz="900" b="1" noProof="1">
                  <a:solidFill>
                    <a:schemeClr val="bg1">
                      <a:lumMod val="50000"/>
                    </a:schemeClr>
                  </a:solidFill>
                  <a:latin typeface="Arial" panose="020B0604020202020204" pitchFamily="34" charset="0"/>
                  <a:cs typeface="Arial" panose="020B0604020202020204" pitchFamily="34" charset="0"/>
                </a:rPr>
                <a:t>4. </a:t>
              </a:r>
              <a:r>
                <a:rPr lang="da-DK" sz="900" noProof="1">
                  <a:solidFill>
                    <a:schemeClr val="bg1">
                      <a:lumMod val="50000"/>
                    </a:schemeClr>
                  </a:solidFill>
                  <a:latin typeface="Arial" panose="020B0604020202020204" pitchFamily="34" charset="0"/>
                  <a:cs typeface="Arial" panose="020B0604020202020204" pitchFamily="34" charset="0"/>
                </a:rPr>
                <a:t>Indsæt ønsket indhold i </a:t>
              </a:r>
              <a:r>
                <a:rPr lang="da-DK" sz="900" b="1" noProof="1">
                  <a:solidFill>
                    <a:schemeClr val="bg1">
                      <a:lumMod val="50000"/>
                    </a:schemeClr>
                  </a:solidFill>
                  <a:latin typeface="Arial" panose="020B0604020202020204" pitchFamily="34" charset="0"/>
                  <a:cs typeface="Arial" panose="020B0604020202020204" pitchFamily="34" charset="0"/>
                </a:rPr>
                <a:t>Sidefod</a:t>
              </a:r>
            </a:p>
            <a:p>
              <a:pPr algn="r" eaLnBrk="1" hangingPunct="1">
                <a:spcAft>
                  <a:spcPts val="240"/>
                </a:spcAft>
                <a:defRPr/>
              </a:pPr>
              <a:r>
                <a:rPr lang="da-DK" sz="900" b="1" noProof="1">
                  <a:solidFill>
                    <a:schemeClr val="bg1">
                      <a:lumMod val="50000"/>
                    </a:schemeClr>
                  </a:solidFill>
                  <a:latin typeface="Arial" panose="020B0604020202020204" pitchFamily="34" charset="0"/>
                  <a:cs typeface="Arial" panose="020B0604020202020204" pitchFamily="34" charset="0"/>
                </a:rPr>
                <a:t>5. </a:t>
              </a:r>
              <a:r>
                <a:rPr lang="da-DK" sz="900" noProof="1">
                  <a:solidFill>
                    <a:schemeClr val="bg1">
                      <a:lumMod val="50000"/>
                    </a:schemeClr>
                  </a:solidFill>
                  <a:latin typeface="Arial" panose="020B0604020202020204" pitchFamily="34" charset="0"/>
                  <a:cs typeface="Arial" panose="020B0604020202020204" pitchFamily="34" charset="0"/>
                </a:rPr>
                <a:t>Vælg </a:t>
              </a:r>
              <a:r>
                <a:rPr lang="da-DK" sz="900" b="1" noProof="1">
                  <a:solidFill>
                    <a:schemeClr val="bg1">
                      <a:lumMod val="50000"/>
                    </a:schemeClr>
                  </a:solidFill>
                  <a:latin typeface="Arial" panose="020B0604020202020204" pitchFamily="34" charset="0"/>
                  <a:cs typeface="Arial" panose="020B0604020202020204" pitchFamily="34" charset="0"/>
                </a:rPr>
                <a:t>Anvend på alle</a:t>
              </a:r>
            </a:p>
            <a:p>
              <a:pPr algn="r" eaLnBrk="1" hangingPunct="1">
                <a:spcAft>
                  <a:spcPts val="240"/>
                </a:spcAft>
                <a:defRPr/>
              </a:pPr>
              <a:endParaRPr lang="da-DK" sz="900" b="1" noProof="1">
                <a:solidFill>
                  <a:schemeClr val="bg1">
                    <a:lumMod val="50000"/>
                  </a:schemeClr>
                </a:solidFill>
                <a:latin typeface="Arial" panose="020B0604020202020204" pitchFamily="34" charset="0"/>
                <a:cs typeface="Arial" panose="020B0604020202020204" pitchFamily="34" charset="0"/>
              </a:endParaRPr>
            </a:p>
            <a:p>
              <a:pPr algn="r" eaLnBrk="1" hangingPunct="1">
                <a:spcAft>
                  <a:spcPts val="240"/>
                </a:spcAft>
                <a:defRPr/>
              </a:pPr>
              <a:r>
                <a:rPr lang="da-DK" sz="900" b="1" noProof="1">
                  <a:solidFill>
                    <a:schemeClr val="bg1">
                      <a:lumMod val="50000"/>
                    </a:schemeClr>
                  </a:solidFill>
                  <a:latin typeface="Arial" panose="020B0604020202020204" pitchFamily="34" charset="0"/>
                  <a:cs typeface="Arial" panose="020B0604020202020204" pitchFamily="34" charset="0"/>
                </a:rPr>
                <a:t>Tips: </a:t>
              </a:r>
              <a:r>
                <a:rPr lang="da-DK" sz="900" b="0" noProof="1">
                  <a:solidFill>
                    <a:schemeClr val="bg1">
                      <a:lumMod val="50000"/>
                    </a:schemeClr>
                  </a:solidFill>
                  <a:latin typeface="Arial" panose="020B0604020202020204" pitchFamily="34" charset="0"/>
                  <a:cs typeface="Arial" panose="020B0604020202020204" pitchFamily="34" charset="0"/>
                </a:rPr>
                <a:t>Gør det som det sidste før du gemmer filen, så det slår igennem på alle sider </a:t>
              </a:r>
            </a:p>
          </p:txBody>
        </p:sp>
        <p:grpSp>
          <p:nvGrpSpPr>
            <p:cNvPr id="22" name="Gruppe 21"/>
            <p:cNvGrpSpPr/>
            <p:nvPr userDrawn="1"/>
          </p:nvGrpSpPr>
          <p:grpSpPr>
            <a:xfrm>
              <a:off x="-2461135" y="5229519"/>
              <a:ext cx="2312988" cy="1653527"/>
              <a:chOff x="-2461135" y="5229519"/>
              <a:chExt cx="2312988" cy="1653527"/>
            </a:xfrm>
          </p:grpSpPr>
          <p:pic>
            <p:nvPicPr>
              <p:cNvPr id="23" name="Billede 22"/>
              <p:cNvPicPr>
                <a:picLocks noChangeAspect="1"/>
              </p:cNvPicPr>
              <p:nvPr userDrawn="1"/>
            </p:nvPicPr>
            <p:blipFill>
              <a:blip r:embed="rId3"/>
              <a:stretch>
                <a:fillRect/>
              </a:stretch>
            </p:blipFill>
            <p:spPr>
              <a:xfrm>
                <a:off x="-2461135" y="5229519"/>
                <a:ext cx="2312988" cy="1653527"/>
              </a:xfrm>
              <a:prstGeom prst="rect">
                <a:avLst/>
              </a:prstGeom>
            </p:spPr>
          </p:pic>
          <p:sp>
            <p:nvSpPr>
              <p:cNvPr id="24" name="Rektangel 23"/>
              <p:cNvSpPr/>
              <p:nvPr userDrawn="1"/>
            </p:nvSpPr>
            <p:spPr>
              <a:xfrm>
                <a:off x="-2340768" y="6165304"/>
                <a:ext cx="1656184" cy="288032"/>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GB" dirty="0" err="1"/>
              </a:p>
            </p:txBody>
          </p:sp>
        </p:grpSp>
      </p:grpSp>
    </p:spTree>
    <p:extLst>
      <p:ext uri="{BB962C8B-B14F-4D97-AF65-F5344CB8AC3E}">
        <p14:creationId xmlns:p14="http://schemas.microsoft.com/office/powerpoint/2010/main" val="3223299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to spalter">
    <p:spTree>
      <p:nvGrpSpPr>
        <p:cNvPr id="1" name=""/>
        <p:cNvGrpSpPr/>
        <p:nvPr/>
      </p:nvGrpSpPr>
      <p:grpSpPr>
        <a:xfrm>
          <a:off x="0" y="0"/>
          <a:ext cx="0" cy="0"/>
          <a:chOff x="0" y="0"/>
          <a:chExt cx="0" cy="0"/>
        </a:xfrm>
      </p:grpSpPr>
      <p:sp>
        <p:nvSpPr>
          <p:cNvPr id="9" name="Pladsholder til tekst 2"/>
          <p:cNvSpPr>
            <a:spLocks noGrp="1"/>
          </p:cNvSpPr>
          <p:nvPr>
            <p:ph type="body" sz="quarter" idx="13"/>
          </p:nvPr>
        </p:nvSpPr>
        <p:spPr>
          <a:xfrm>
            <a:off x="651517" y="1196754"/>
            <a:ext cx="10886431" cy="4886325"/>
          </a:xfrm>
        </p:spPr>
        <p:txBody>
          <a:bodyPr numCol="2" spcCol="18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Pladsholder til dato 3" hidden="1"/>
          <p:cNvSpPr>
            <a:spLocks noGrp="1"/>
          </p:cNvSpPr>
          <p:nvPr>
            <p:ph type="dt" sz="half" idx="10"/>
          </p:nvPr>
        </p:nvSpPr>
        <p:spPr>
          <a:xfrm>
            <a:off x="13323094" y="6398800"/>
            <a:ext cx="2844059" cy="365125"/>
          </a:xfrm>
          <a:prstGeom prst="rect">
            <a:avLst/>
          </a:prstGeom>
        </p:spPr>
        <p:txBody>
          <a:bodyPr/>
          <a:lstStyle/>
          <a:p>
            <a:fld id="{0505879E-47A1-49F6-BA0F-F9ACEDD7678E}" type="datetime2">
              <a:rPr lang="da-DK" smtClean="0"/>
              <a:t>31. marts 2025</a:t>
            </a:fld>
            <a:endParaRPr lang="da-DK" dirty="0"/>
          </a:p>
        </p:txBody>
      </p:sp>
      <p:sp>
        <p:nvSpPr>
          <p:cNvPr id="5" name="Pladsholder til sidefod 4"/>
          <p:cNvSpPr>
            <a:spLocks noGrp="1"/>
          </p:cNvSpPr>
          <p:nvPr>
            <p:ph type="ftr" sz="quarter" idx="11"/>
          </p:nvPr>
        </p:nvSpPr>
        <p:spPr/>
        <p:txBody>
          <a:bodyPr/>
          <a:lstStyle/>
          <a:p>
            <a:r>
              <a:rPr lang="da-DK" dirty="0"/>
              <a:t>/ Ministeriet for Fødevarer, Landbrug og Fiskeri – Landbrugs- og Fiskeristyrelsen / Titel på præsentation</a:t>
            </a:r>
          </a:p>
        </p:txBody>
      </p:sp>
      <p:sp>
        <p:nvSpPr>
          <p:cNvPr id="6" name="Pladsholder til diasnummer 5"/>
          <p:cNvSpPr>
            <a:spLocks noGrp="1"/>
          </p:cNvSpPr>
          <p:nvPr>
            <p:ph type="sldNum" sz="quarter" idx="12"/>
          </p:nvPr>
        </p:nvSpPr>
        <p:spPr/>
        <p:txBody>
          <a:bodyPr/>
          <a:lstStyle/>
          <a:p>
            <a:fld id="{667EC89C-17A0-4E64-A6D2-B825673CEEDF}" type="slidenum">
              <a:rPr lang="da-DK" smtClean="0"/>
              <a:t>‹nr.›</a:t>
            </a:fld>
            <a:endParaRPr lang="da-DK" dirty="0"/>
          </a:p>
        </p:txBody>
      </p:sp>
      <p:grpSp>
        <p:nvGrpSpPr>
          <p:cNvPr id="12" name="Gruppe 11"/>
          <p:cNvGrpSpPr/>
          <p:nvPr userDrawn="1"/>
        </p:nvGrpSpPr>
        <p:grpSpPr>
          <a:xfrm>
            <a:off x="-2405743" y="1204883"/>
            <a:ext cx="2405743" cy="2221782"/>
            <a:chOff x="-2405743" y="1655465"/>
            <a:chExt cx="2405743" cy="2221782"/>
          </a:xfrm>
        </p:grpSpPr>
        <p:pic>
          <p:nvPicPr>
            <p:cNvPr id="13" name="Billede 12"/>
            <p:cNvPicPr>
              <a:picLocks noChangeAspect="1"/>
            </p:cNvPicPr>
            <p:nvPr userDrawn="1"/>
          </p:nvPicPr>
          <p:blipFill>
            <a:blip r:embed="rId2"/>
            <a:stretch>
              <a:fillRect/>
            </a:stretch>
          </p:blipFill>
          <p:spPr>
            <a:xfrm>
              <a:off x="-1060701" y="3676062"/>
              <a:ext cx="920576" cy="201185"/>
            </a:xfrm>
            <a:prstGeom prst="rect">
              <a:avLst/>
            </a:prstGeom>
          </p:spPr>
        </p:pic>
        <p:sp>
          <p:nvSpPr>
            <p:cNvPr id="17" name="Rectangle 5"/>
            <p:cNvSpPr/>
            <p:nvPr userDrawn="1"/>
          </p:nvSpPr>
          <p:spPr bwMode="auto">
            <a:xfrm>
              <a:off x="-2405743" y="1655465"/>
              <a:ext cx="2405743" cy="1938992"/>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Punkt-liste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 = Punkt-liste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4-9 = Punkt-liste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sp>
        <p:nvSpPr>
          <p:cNvPr id="3" name="Titel 2"/>
          <p:cNvSpPr>
            <a:spLocks noGrp="1"/>
          </p:cNvSpPr>
          <p:nvPr>
            <p:ph type="title"/>
          </p:nvPr>
        </p:nvSpPr>
        <p:spPr/>
        <p:txBody>
          <a:bodyPr/>
          <a:lstStyle/>
          <a:p>
            <a:r>
              <a:rPr lang="da-DK"/>
              <a:t>Klik for at redigere titeltypografien i masteren</a:t>
            </a:r>
            <a:endParaRPr lang="da-DK" dirty="0"/>
          </a:p>
        </p:txBody>
      </p:sp>
    </p:spTree>
    <p:extLst>
      <p:ext uri="{BB962C8B-B14F-4D97-AF65-F5344CB8AC3E}">
        <p14:creationId xmlns:p14="http://schemas.microsoft.com/office/powerpoint/2010/main" val="2654603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endParaRPr lang="da-DK" dirty="0"/>
          </a:p>
        </p:txBody>
      </p:sp>
      <p:sp>
        <p:nvSpPr>
          <p:cNvPr id="14" name="Pladsholder til indhold 2"/>
          <p:cNvSpPr>
            <a:spLocks noGrp="1"/>
          </p:cNvSpPr>
          <p:nvPr>
            <p:ph sz="quarter" idx="13"/>
          </p:nvPr>
        </p:nvSpPr>
        <p:spPr>
          <a:xfrm>
            <a:off x="651517" y="1196424"/>
            <a:ext cx="5346521" cy="4886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6" name="Pladsholder til indhold 3"/>
          <p:cNvSpPr>
            <a:spLocks noGrp="1"/>
          </p:cNvSpPr>
          <p:nvPr>
            <p:ph sz="quarter" idx="14"/>
          </p:nvPr>
        </p:nvSpPr>
        <p:spPr>
          <a:xfrm>
            <a:off x="6190398" y="1196424"/>
            <a:ext cx="5347551" cy="4886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Pladsholder til dato 4" hidden="1"/>
          <p:cNvSpPr>
            <a:spLocks noGrp="1"/>
          </p:cNvSpPr>
          <p:nvPr>
            <p:ph type="dt" sz="half" idx="10"/>
          </p:nvPr>
        </p:nvSpPr>
        <p:spPr>
          <a:xfrm>
            <a:off x="13323094" y="6398800"/>
            <a:ext cx="2844059" cy="365125"/>
          </a:xfrm>
          <a:prstGeom prst="rect">
            <a:avLst/>
          </a:prstGeom>
        </p:spPr>
        <p:txBody>
          <a:bodyPr/>
          <a:lstStyle/>
          <a:p>
            <a:fld id="{928D0FB8-7291-440A-A3F0-38622CC23B8A}" type="datetime2">
              <a:rPr lang="da-DK" smtClean="0"/>
              <a:t>31. marts 2025</a:t>
            </a:fld>
            <a:endParaRPr lang="da-DK" dirty="0"/>
          </a:p>
        </p:txBody>
      </p:sp>
      <p:sp>
        <p:nvSpPr>
          <p:cNvPr id="6" name="Pladsholder til sidefod 5"/>
          <p:cNvSpPr>
            <a:spLocks noGrp="1"/>
          </p:cNvSpPr>
          <p:nvPr>
            <p:ph type="ftr" sz="quarter" idx="11"/>
          </p:nvPr>
        </p:nvSpPr>
        <p:spPr/>
        <p:txBody>
          <a:bodyPr/>
          <a:lstStyle/>
          <a:p>
            <a:r>
              <a:rPr lang="da-DK" dirty="0"/>
              <a:t>/ Ministeriet for Fødevarer, Landbrug og Fiskeri – Landbrugs- og Fiskeristyrelsen / Titel på præsentation</a:t>
            </a:r>
          </a:p>
        </p:txBody>
      </p:sp>
      <p:sp>
        <p:nvSpPr>
          <p:cNvPr id="7" name="Pladsholder til diasnummer 6"/>
          <p:cNvSpPr>
            <a:spLocks noGrp="1"/>
          </p:cNvSpPr>
          <p:nvPr>
            <p:ph type="sldNum" sz="quarter" idx="12"/>
          </p:nvPr>
        </p:nvSpPr>
        <p:spPr/>
        <p:txBody>
          <a:bodyPr/>
          <a:lstStyle/>
          <a:p>
            <a:fld id="{667EC89C-17A0-4E64-A6D2-B825673CEEDF}" type="slidenum">
              <a:rPr lang="da-DK" smtClean="0"/>
              <a:t>‹nr.›</a:t>
            </a:fld>
            <a:endParaRPr lang="da-DK" dirty="0"/>
          </a:p>
        </p:txBody>
      </p:sp>
      <p:grpSp>
        <p:nvGrpSpPr>
          <p:cNvPr id="11" name="Gruppe 10"/>
          <p:cNvGrpSpPr/>
          <p:nvPr userDrawn="1"/>
        </p:nvGrpSpPr>
        <p:grpSpPr>
          <a:xfrm>
            <a:off x="-2405743" y="1204883"/>
            <a:ext cx="2405743" cy="2221782"/>
            <a:chOff x="-2405743" y="1655465"/>
            <a:chExt cx="2405743" cy="2221782"/>
          </a:xfrm>
        </p:grpSpPr>
        <p:pic>
          <p:nvPicPr>
            <p:cNvPr id="12" name="Billede 11"/>
            <p:cNvPicPr>
              <a:picLocks noChangeAspect="1"/>
            </p:cNvPicPr>
            <p:nvPr userDrawn="1"/>
          </p:nvPicPr>
          <p:blipFill>
            <a:blip r:embed="rId2"/>
            <a:stretch>
              <a:fillRect/>
            </a:stretch>
          </p:blipFill>
          <p:spPr>
            <a:xfrm>
              <a:off x="-1060701" y="3676062"/>
              <a:ext cx="920576" cy="201185"/>
            </a:xfrm>
            <a:prstGeom prst="rect">
              <a:avLst/>
            </a:prstGeom>
          </p:spPr>
        </p:pic>
        <p:sp>
          <p:nvSpPr>
            <p:cNvPr id="13" name="Rectangle 5"/>
            <p:cNvSpPr/>
            <p:nvPr userDrawn="1"/>
          </p:nvSpPr>
          <p:spPr bwMode="auto">
            <a:xfrm>
              <a:off x="-2405743" y="1655465"/>
              <a:ext cx="2405743" cy="1938992"/>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Punkt-liste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 = Punkt-liste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4-9 = Punkt-liste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1048065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32 pkt. grøn baggrund">
    <p:spTree>
      <p:nvGrpSpPr>
        <p:cNvPr id="1" name=""/>
        <p:cNvGrpSpPr/>
        <p:nvPr/>
      </p:nvGrpSpPr>
      <p:grpSpPr>
        <a:xfrm>
          <a:off x="0" y="0"/>
          <a:ext cx="0" cy="0"/>
          <a:chOff x="0" y="0"/>
          <a:chExt cx="0" cy="0"/>
        </a:xfrm>
      </p:grpSpPr>
      <p:sp>
        <p:nvSpPr>
          <p:cNvPr id="6" name="Rektangel baggrund"/>
          <p:cNvSpPr/>
          <p:nvPr userDrawn="1"/>
        </p:nvSpPr>
        <p:spPr>
          <a:xfrm>
            <a:off x="0" y="0"/>
            <a:ext cx="1218882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800" dirty="0" err="1"/>
          </a:p>
        </p:txBody>
      </p:sp>
      <p:sp>
        <p:nvSpPr>
          <p:cNvPr id="2" name="Titel 1"/>
          <p:cNvSpPr>
            <a:spLocks noGrp="1"/>
          </p:cNvSpPr>
          <p:nvPr>
            <p:ph type="title"/>
          </p:nvPr>
        </p:nvSpPr>
        <p:spPr>
          <a:xfrm>
            <a:off x="649288" y="332656"/>
            <a:ext cx="10888662" cy="862732"/>
          </a:xfrm>
        </p:spPr>
        <p:txBody>
          <a:bodyPr/>
          <a:lstStyle>
            <a:lvl1pPr>
              <a:lnSpc>
                <a:spcPct val="88000"/>
              </a:lnSpc>
              <a:defRPr sz="3200">
                <a:solidFill>
                  <a:schemeClr val="bg1"/>
                </a:solidFill>
              </a:defRPr>
            </a:lvl1pPr>
          </a:lstStyle>
          <a:p>
            <a:r>
              <a:rPr lang="da-DK"/>
              <a:t>Klik for at redigere titeltypografien i masteren</a:t>
            </a:r>
            <a:endParaRPr lang="da-DK" dirty="0"/>
          </a:p>
        </p:txBody>
      </p:sp>
      <p:sp>
        <p:nvSpPr>
          <p:cNvPr id="9" name="Pladsholder til tekst 2"/>
          <p:cNvSpPr>
            <a:spLocks noGrp="1"/>
          </p:cNvSpPr>
          <p:nvPr>
            <p:ph type="body" sz="quarter" idx="13"/>
          </p:nvPr>
        </p:nvSpPr>
        <p:spPr>
          <a:xfrm>
            <a:off x="649288" y="1628776"/>
            <a:ext cx="10888662" cy="3600425"/>
          </a:xfrm>
        </p:spPr>
        <p:txBody>
          <a:bodyPr/>
          <a:lstStyle>
            <a:lvl1pPr>
              <a:lnSpc>
                <a:spcPct val="88000"/>
              </a:lnSpc>
              <a:buFontTx/>
              <a:buNone/>
              <a:defRPr sz="3200">
                <a:solidFill>
                  <a:schemeClr val="tx2"/>
                </a:solidFill>
              </a:defRPr>
            </a:lvl1pPr>
          </a:lstStyle>
          <a:p>
            <a:pPr lvl="0"/>
            <a:r>
              <a:rPr lang="da-DK"/>
              <a:t>Rediger teksttypografien i masteren</a:t>
            </a:r>
          </a:p>
        </p:txBody>
      </p:sp>
      <p:sp>
        <p:nvSpPr>
          <p:cNvPr id="3" name="Pladsholder til sidefod 2"/>
          <p:cNvSpPr>
            <a:spLocks noGrp="1"/>
          </p:cNvSpPr>
          <p:nvPr>
            <p:ph type="ftr" sz="quarter" idx="10"/>
          </p:nvPr>
        </p:nvSpPr>
        <p:spPr/>
        <p:txBody>
          <a:bodyPr/>
          <a:lstStyle>
            <a:lvl1pPr>
              <a:defRPr>
                <a:solidFill>
                  <a:schemeClr val="bg1"/>
                </a:solidFill>
              </a:defRPr>
            </a:lvl1pPr>
          </a:lstStyle>
          <a:p>
            <a:r>
              <a:rPr lang="da-DK"/>
              <a:t>/ Ministeriet for Fødevarer, Landbrug og Fiskeri - Fiskeristyrelsen / Titel på præsentation</a:t>
            </a:r>
            <a:endParaRPr lang="da-DK" dirty="0"/>
          </a:p>
        </p:txBody>
      </p:sp>
      <p:sp>
        <p:nvSpPr>
          <p:cNvPr id="4" name="Pladsholder til slidenummer 3"/>
          <p:cNvSpPr>
            <a:spLocks noGrp="1"/>
          </p:cNvSpPr>
          <p:nvPr>
            <p:ph type="sldNum" sz="quarter" idx="11"/>
          </p:nvPr>
        </p:nvSpPr>
        <p:spPr/>
        <p:txBody>
          <a:bodyPr/>
          <a:lstStyle>
            <a:lvl1pPr>
              <a:defRPr>
                <a:solidFill>
                  <a:schemeClr val="bg1"/>
                </a:solidFill>
              </a:defRPr>
            </a:lvl1pPr>
          </a:lstStyle>
          <a:p>
            <a:fld id="{667EC89C-17A0-4E64-A6D2-B825673CEEDF}" type="slidenum">
              <a:rPr lang="da-DK" smtClean="0"/>
              <a:pPr/>
              <a:t>‹nr.›</a:t>
            </a:fld>
            <a:endParaRPr lang="da-DK" dirty="0"/>
          </a:p>
        </p:txBody>
      </p:sp>
      <p:sp>
        <p:nvSpPr>
          <p:cNvPr id="5" name="Pladsholder til dato 4" hidden="1"/>
          <p:cNvSpPr>
            <a:spLocks noGrp="1"/>
          </p:cNvSpPr>
          <p:nvPr>
            <p:ph type="dt" sz="half" idx="12"/>
          </p:nvPr>
        </p:nvSpPr>
        <p:spPr/>
        <p:txBody>
          <a:bodyPr/>
          <a:lstStyle/>
          <a:p>
            <a:fld id="{30325F86-5102-4809-A3CB-D27379C58E69}" type="datetime2">
              <a:rPr lang="da-DK" smtClean="0"/>
              <a:t>31. marts 2025</a:t>
            </a:fld>
            <a:endParaRPr lang="da-DK" dirty="0"/>
          </a:p>
        </p:txBody>
      </p:sp>
      <p:pic>
        <p:nvPicPr>
          <p:cNvPr id="10" name="Graphic 9">
            <a:extLst>
              <a:ext uri="{FF2B5EF4-FFF2-40B4-BE49-F238E27FC236}">
                <a16:creationId xmlns:a16="http://schemas.microsoft.com/office/drawing/2014/main" id="{C1764727-0ECC-4739-AFA9-267B8DBB34A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6754" y="6379011"/>
            <a:ext cx="226932" cy="201461"/>
          </a:xfrm>
          <a:prstGeom prst="rect">
            <a:avLst/>
          </a:prstGeom>
        </p:spPr>
      </p:pic>
    </p:spTree>
    <p:extLst>
      <p:ext uri="{BB962C8B-B14F-4D97-AF65-F5344CB8AC3E}">
        <p14:creationId xmlns:p14="http://schemas.microsoft.com/office/powerpoint/2010/main" val="1268874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og billede I">
    <p:spTree>
      <p:nvGrpSpPr>
        <p:cNvPr id="1" name=""/>
        <p:cNvGrpSpPr/>
        <p:nvPr/>
      </p:nvGrpSpPr>
      <p:grpSpPr>
        <a:xfrm>
          <a:off x="0" y="0"/>
          <a:ext cx="0" cy="0"/>
          <a:chOff x="0" y="0"/>
          <a:chExt cx="0" cy="0"/>
        </a:xfrm>
      </p:grpSpPr>
      <p:sp>
        <p:nvSpPr>
          <p:cNvPr id="2" name="Titel 1"/>
          <p:cNvSpPr>
            <a:spLocks noGrp="1"/>
          </p:cNvSpPr>
          <p:nvPr>
            <p:ph type="title"/>
          </p:nvPr>
        </p:nvSpPr>
        <p:spPr>
          <a:xfrm>
            <a:off x="651600" y="311972"/>
            <a:ext cx="6981229" cy="468000"/>
          </a:xfrm>
        </p:spPr>
        <p:txBody>
          <a:bodyPr/>
          <a:lstStyle/>
          <a:p>
            <a:r>
              <a:rPr lang="da-DK"/>
              <a:t>Klik for at redigere titeltypografien i masteren</a:t>
            </a:r>
            <a:endParaRPr lang="da-DK" dirty="0"/>
          </a:p>
        </p:txBody>
      </p:sp>
      <p:sp>
        <p:nvSpPr>
          <p:cNvPr id="7" name="Pladsholder til tekst 2"/>
          <p:cNvSpPr>
            <a:spLocks noGrp="1"/>
          </p:cNvSpPr>
          <p:nvPr>
            <p:ph type="body" sz="quarter" idx="13"/>
          </p:nvPr>
        </p:nvSpPr>
        <p:spPr>
          <a:xfrm>
            <a:off x="651600" y="1195389"/>
            <a:ext cx="6980895" cy="4886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8" name="Pladsholder til billede 3"/>
          <p:cNvSpPr>
            <a:spLocks noGrp="1"/>
          </p:cNvSpPr>
          <p:nvPr>
            <p:ph type="pic" sz="quarter" idx="14" hasCustomPrompt="1"/>
          </p:nvPr>
        </p:nvSpPr>
        <p:spPr>
          <a:xfrm>
            <a:off x="8023223" y="0"/>
            <a:ext cx="4165601" cy="6858000"/>
          </a:xfrm>
        </p:spPr>
        <p:txBody>
          <a:bodyPr tIns="612000" anchor="ctr" anchorCtr="0"/>
          <a:lstStyle>
            <a:lvl1pPr marL="0" indent="0" algn="ctr">
              <a:buFontTx/>
              <a:buNone/>
              <a:defRPr sz="1200" b="0" baseline="0">
                <a:solidFill>
                  <a:schemeClr val="tx1">
                    <a:lumMod val="50000"/>
                    <a:lumOff val="50000"/>
                  </a:schemeClr>
                </a:solidFill>
              </a:defRPr>
            </a:lvl1pPr>
          </a:lstStyle>
          <a:p>
            <a:r>
              <a:rPr lang="da-DK" dirty="0"/>
              <a:t>Klik på ikonet og indsæt billede</a:t>
            </a:r>
          </a:p>
        </p:txBody>
      </p:sp>
      <p:sp>
        <p:nvSpPr>
          <p:cNvPr id="3" name="Pladsholder til sidefod 2"/>
          <p:cNvSpPr>
            <a:spLocks noGrp="1"/>
          </p:cNvSpPr>
          <p:nvPr>
            <p:ph type="ftr" sz="quarter" idx="10"/>
          </p:nvPr>
        </p:nvSpPr>
        <p:spPr/>
        <p:txBody>
          <a:bodyPr/>
          <a:lstStyle/>
          <a:p>
            <a:r>
              <a:rPr lang="da-DK" dirty="0"/>
              <a:t>/ Ministeriet for Fødevarer, Landbrug og Fiskeri – Landbrugs- og Fiskeristyrelsen / Titel på præsentation</a:t>
            </a:r>
          </a:p>
        </p:txBody>
      </p:sp>
      <p:sp>
        <p:nvSpPr>
          <p:cNvPr id="4" name="Pladsholder til slidenummer 3"/>
          <p:cNvSpPr>
            <a:spLocks noGrp="1"/>
          </p:cNvSpPr>
          <p:nvPr>
            <p:ph type="sldNum" sz="quarter" idx="11"/>
          </p:nvPr>
        </p:nvSpPr>
        <p:spPr/>
        <p:txBody>
          <a:bodyPr/>
          <a:lstStyle/>
          <a:p>
            <a:fld id="{667EC89C-17A0-4E64-A6D2-B825673CEEDF}" type="slidenum">
              <a:rPr lang="da-DK" smtClean="0"/>
              <a:pPr/>
              <a:t>‹nr.›</a:t>
            </a:fld>
            <a:endParaRPr lang="da-DK" dirty="0"/>
          </a:p>
        </p:txBody>
      </p:sp>
      <p:sp>
        <p:nvSpPr>
          <p:cNvPr id="5" name="Pladsholder til dato 4" hidden="1"/>
          <p:cNvSpPr>
            <a:spLocks noGrp="1"/>
          </p:cNvSpPr>
          <p:nvPr>
            <p:ph type="dt" sz="half" idx="12"/>
          </p:nvPr>
        </p:nvSpPr>
        <p:spPr/>
        <p:txBody>
          <a:bodyPr/>
          <a:lstStyle/>
          <a:p>
            <a:fld id="{1BC084AB-E699-4DDF-8ABF-9519BEBADF92}" type="datetime2">
              <a:rPr lang="da-DK" smtClean="0"/>
              <a:t>31. marts 2025</a:t>
            </a:fld>
            <a:endParaRPr lang="da-DK" dirty="0"/>
          </a:p>
        </p:txBody>
      </p:sp>
      <p:grpSp>
        <p:nvGrpSpPr>
          <p:cNvPr id="21" name="Gruppe 20"/>
          <p:cNvGrpSpPr/>
          <p:nvPr userDrawn="1"/>
        </p:nvGrpSpPr>
        <p:grpSpPr>
          <a:xfrm>
            <a:off x="12188825" y="1941319"/>
            <a:ext cx="2032000" cy="2054444"/>
            <a:chOff x="9150825" y="2171823"/>
            <a:chExt cx="2032000" cy="2054444"/>
          </a:xfrm>
        </p:grpSpPr>
        <p:sp>
          <p:nvSpPr>
            <p:cNvPr id="22" name="TextBox 12"/>
            <p:cNvSpPr txBox="1">
              <a:spLocks noChangeArrowheads="1"/>
            </p:cNvSpPr>
            <p:nvPr/>
          </p:nvSpPr>
          <p:spPr bwMode="auto">
            <a:xfrm>
              <a:off x="9150825" y="2171823"/>
              <a:ext cx="2032000"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00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algn="l" defTabSz="914400" rtl="0" eaLnBrk="1" latinLnBrk="0" hangingPunct="1">
                <a:lnSpc>
                  <a:spcPct val="100000"/>
                </a:lnSpc>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1.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på billederammen</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2.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Indsæt det ønskede billede via fanen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Billeder</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3.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Beskær</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 for at ændre</a:t>
              </a:r>
            </a:p>
            <a:p>
              <a:pPr marL="0" algn="l" defTabSz="914400" rtl="0" eaLnBrk="1" latinLnBrk="0" hangingPunct="1">
                <a:lnSpc>
                  <a:spcPct val="100000"/>
                </a:lnSpc>
                <a:spcBef>
                  <a:spcPts val="0"/>
                </a:spcBef>
                <a:spcAft>
                  <a:spcPts val="0"/>
                </a:spcAft>
                <a:buFontTx/>
                <a:buNone/>
                <a:defRPr/>
              </a:pPr>
              <a:r>
                <a:rPr lang="da-DK" sz="900" kern="1200" noProof="1">
                  <a:solidFill>
                    <a:schemeClr val="bg1">
                      <a:lumMod val="50000"/>
                    </a:schemeClr>
                  </a:solidFill>
                  <a:latin typeface="+mn-lt"/>
                  <a:ea typeface="Calibri" panose="020F0502020204030204" pitchFamily="34" charset="0"/>
                  <a:cs typeface="Arial" panose="020B0604020202020204" pitchFamily="34" charset="0"/>
                </a:rPr>
                <a:t>billedets fokus/størrelse</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4. </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Ønsker du at skalere billedet, så hold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SHIFT-</a:t>
              </a:r>
              <a:r>
                <a:rPr lang="da-DK" altLang="da-DK" sz="900" b="0" kern="1200" noProof="1">
                  <a:solidFill>
                    <a:schemeClr val="bg1">
                      <a:lumMod val="50000"/>
                    </a:schemeClr>
                  </a:solidFill>
                  <a:latin typeface="+mn-lt"/>
                  <a:ea typeface="Calibri" panose="020F0502020204030204" pitchFamily="34" charset="0"/>
                  <a:cs typeface="Arial" panose="020B0604020202020204" pitchFamily="34" charset="0"/>
                </a:rPr>
                <a:t>knappen</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nede, mens der trækkes i billedets hjørner</a:t>
              </a:r>
            </a:p>
          </p:txBody>
        </p:sp>
        <p:pic>
          <p:nvPicPr>
            <p:cNvPr id="23" name="Billede 7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09315" y="3028176"/>
              <a:ext cx="373507" cy="32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uppe 78"/>
            <p:cNvGrpSpPr>
              <a:grpSpLocks/>
            </p:cNvGrpSpPr>
            <p:nvPr/>
          </p:nvGrpSpPr>
          <p:grpSpPr bwMode="auto">
            <a:xfrm>
              <a:off x="9305577" y="3846855"/>
              <a:ext cx="330145" cy="379412"/>
              <a:chOff x="1018031" y="5509431"/>
              <a:chExt cx="373412" cy="429121"/>
            </a:xfrm>
          </p:grpSpPr>
          <p:pic>
            <p:nvPicPr>
              <p:cNvPr id="25" name="Billede 7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8031" y="5511796"/>
                <a:ext cx="373412" cy="42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ounded Rectangle 25"/>
              <p:cNvSpPr/>
              <p:nvPr/>
            </p:nvSpPr>
            <p:spPr bwMode="auto">
              <a:xfrm>
                <a:off x="1023417" y="5509431"/>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grpSp>
        <p:nvGrpSpPr>
          <p:cNvPr id="27" name="Gruppe 26"/>
          <p:cNvGrpSpPr/>
          <p:nvPr userDrawn="1"/>
        </p:nvGrpSpPr>
        <p:grpSpPr>
          <a:xfrm>
            <a:off x="-2405743" y="1204883"/>
            <a:ext cx="2405743" cy="2221782"/>
            <a:chOff x="-2405743" y="1655465"/>
            <a:chExt cx="2405743" cy="2221782"/>
          </a:xfrm>
        </p:grpSpPr>
        <p:pic>
          <p:nvPicPr>
            <p:cNvPr id="28" name="Billede 27"/>
            <p:cNvPicPr>
              <a:picLocks noChangeAspect="1"/>
            </p:cNvPicPr>
            <p:nvPr userDrawn="1"/>
          </p:nvPicPr>
          <p:blipFill>
            <a:blip r:embed="rId4"/>
            <a:stretch>
              <a:fillRect/>
            </a:stretch>
          </p:blipFill>
          <p:spPr>
            <a:xfrm>
              <a:off x="-1060701" y="3676062"/>
              <a:ext cx="920576" cy="201185"/>
            </a:xfrm>
            <a:prstGeom prst="rect">
              <a:avLst/>
            </a:prstGeom>
          </p:spPr>
        </p:pic>
        <p:sp>
          <p:nvSpPr>
            <p:cNvPr id="29" name="Rectangle 5"/>
            <p:cNvSpPr/>
            <p:nvPr userDrawn="1"/>
          </p:nvSpPr>
          <p:spPr bwMode="auto">
            <a:xfrm>
              <a:off x="-2405743" y="1655465"/>
              <a:ext cx="2405743" cy="1938992"/>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Punkt-liste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 = Punkt-liste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4-9 = Punkt-liste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pic>
        <p:nvPicPr>
          <p:cNvPr id="18" name="Billede 1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80001" y="0"/>
            <a:ext cx="1835921" cy="1033434"/>
          </a:xfrm>
          <a:prstGeom prst="rect">
            <a:avLst/>
          </a:prstGeom>
        </p:spPr>
      </p:pic>
      <p:pic>
        <p:nvPicPr>
          <p:cNvPr id="6" name="Picture 5">
            <a:extLst>
              <a:ext uri="{FF2B5EF4-FFF2-40B4-BE49-F238E27FC236}">
                <a16:creationId xmlns:a16="http://schemas.microsoft.com/office/drawing/2014/main" id="{0B783518-5183-434C-BF24-E7EA7D264323}"/>
              </a:ext>
            </a:extLst>
          </p:cNvPr>
          <p:cNvPicPr>
            <a:picLocks noChangeAspect="1"/>
          </p:cNvPicPr>
          <p:nvPr userDrawn="1"/>
        </p:nvPicPr>
        <p:blipFill>
          <a:blip r:embed="rId6"/>
          <a:stretch>
            <a:fillRect/>
          </a:stretch>
        </p:blipFill>
        <p:spPr>
          <a:xfrm>
            <a:off x="-1980003" y="0"/>
            <a:ext cx="1205991" cy="1033434"/>
          </a:xfrm>
          <a:prstGeom prst="rect">
            <a:avLst/>
          </a:prstGeom>
        </p:spPr>
      </p:pic>
      <p:pic>
        <p:nvPicPr>
          <p:cNvPr id="9" name="Picture 8">
            <a:extLst>
              <a:ext uri="{FF2B5EF4-FFF2-40B4-BE49-F238E27FC236}">
                <a16:creationId xmlns:a16="http://schemas.microsoft.com/office/drawing/2014/main" id="{DC873785-A27E-4022-AE18-809C78E00DF0}"/>
              </a:ext>
            </a:extLst>
          </p:cNvPr>
          <p:cNvPicPr>
            <a:picLocks noChangeAspect="1"/>
          </p:cNvPicPr>
          <p:nvPr userDrawn="1"/>
        </p:nvPicPr>
        <p:blipFill>
          <a:blip r:embed="rId7"/>
          <a:stretch>
            <a:fillRect/>
          </a:stretch>
        </p:blipFill>
        <p:spPr>
          <a:xfrm>
            <a:off x="-1980004" y="0"/>
            <a:ext cx="1204317" cy="1033434"/>
          </a:xfrm>
          <a:prstGeom prst="rect">
            <a:avLst/>
          </a:prstGeom>
        </p:spPr>
      </p:pic>
    </p:spTree>
    <p:extLst>
      <p:ext uri="{BB962C8B-B14F-4D97-AF65-F5344CB8AC3E}">
        <p14:creationId xmlns:p14="http://schemas.microsoft.com/office/powerpoint/2010/main" val="42561585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og billede II">
    <p:spTree>
      <p:nvGrpSpPr>
        <p:cNvPr id="1" name=""/>
        <p:cNvGrpSpPr/>
        <p:nvPr/>
      </p:nvGrpSpPr>
      <p:grpSpPr>
        <a:xfrm>
          <a:off x="0" y="0"/>
          <a:ext cx="0" cy="0"/>
          <a:chOff x="0" y="0"/>
          <a:chExt cx="0" cy="0"/>
        </a:xfrm>
      </p:grpSpPr>
      <p:sp>
        <p:nvSpPr>
          <p:cNvPr id="2" name="Titel 1"/>
          <p:cNvSpPr>
            <a:spLocks noGrp="1"/>
          </p:cNvSpPr>
          <p:nvPr>
            <p:ph type="title"/>
          </p:nvPr>
        </p:nvSpPr>
        <p:spPr>
          <a:xfrm>
            <a:off x="651600" y="311972"/>
            <a:ext cx="5351204" cy="812772"/>
          </a:xfrm>
        </p:spPr>
        <p:txBody>
          <a:bodyPr/>
          <a:lstStyle/>
          <a:p>
            <a:r>
              <a:rPr lang="da-DK"/>
              <a:t>Klik for at redigere titeltypografien i masteren</a:t>
            </a:r>
            <a:endParaRPr lang="da-DK" dirty="0"/>
          </a:p>
        </p:txBody>
      </p:sp>
      <p:sp>
        <p:nvSpPr>
          <p:cNvPr id="7" name="Pladsholder til tekst 2"/>
          <p:cNvSpPr>
            <a:spLocks noGrp="1"/>
          </p:cNvSpPr>
          <p:nvPr>
            <p:ph type="body" sz="quarter" idx="13"/>
          </p:nvPr>
        </p:nvSpPr>
        <p:spPr>
          <a:xfrm>
            <a:off x="651600" y="1195389"/>
            <a:ext cx="5350867" cy="4886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8" name="Pladsholder til billede 3"/>
          <p:cNvSpPr>
            <a:spLocks noGrp="1"/>
          </p:cNvSpPr>
          <p:nvPr>
            <p:ph type="pic" sz="quarter" idx="14" hasCustomPrompt="1"/>
          </p:nvPr>
        </p:nvSpPr>
        <p:spPr>
          <a:xfrm>
            <a:off x="6362467" y="0"/>
            <a:ext cx="5826358" cy="6858000"/>
          </a:xfrm>
        </p:spPr>
        <p:txBody>
          <a:bodyPr tIns="468000" anchor="ctr" anchorCtr="0"/>
          <a:lstStyle>
            <a:lvl1pPr marL="0" indent="0" algn="ctr">
              <a:buFontTx/>
              <a:buNone/>
              <a:defRPr sz="1200" b="0" baseline="0">
                <a:solidFill>
                  <a:schemeClr val="tx1">
                    <a:lumMod val="50000"/>
                    <a:lumOff val="50000"/>
                  </a:schemeClr>
                </a:solidFill>
              </a:defRPr>
            </a:lvl1pPr>
          </a:lstStyle>
          <a:p>
            <a:r>
              <a:rPr lang="da-DK" dirty="0"/>
              <a:t>Klik på ikonet og indsæt billede</a:t>
            </a:r>
          </a:p>
        </p:txBody>
      </p:sp>
      <p:sp>
        <p:nvSpPr>
          <p:cNvPr id="3" name="Pladsholder til sidefod 2"/>
          <p:cNvSpPr>
            <a:spLocks noGrp="1"/>
          </p:cNvSpPr>
          <p:nvPr>
            <p:ph type="ftr" sz="quarter" idx="10"/>
          </p:nvPr>
        </p:nvSpPr>
        <p:spPr/>
        <p:txBody>
          <a:bodyPr/>
          <a:lstStyle/>
          <a:p>
            <a:r>
              <a:rPr lang="da-DK" dirty="0"/>
              <a:t>/ Ministeriet for Fødevarer, Landbrug og Fiskeri – Landbrugs- og Fiskeristyrelsen / Titel på præsentation</a:t>
            </a:r>
          </a:p>
        </p:txBody>
      </p:sp>
      <p:sp>
        <p:nvSpPr>
          <p:cNvPr id="4" name="Pladsholder til slidenummer 3"/>
          <p:cNvSpPr>
            <a:spLocks noGrp="1"/>
          </p:cNvSpPr>
          <p:nvPr>
            <p:ph type="sldNum" sz="quarter" idx="11"/>
          </p:nvPr>
        </p:nvSpPr>
        <p:spPr/>
        <p:txBody>
          <a:bodyPr/>
          <a:lstStyle/>
          <a:p>
            <a:fld id="{667EC89C-17A0-4E64-A6D2-B825673CEEDF}" type="slidenum">
              <a:rPr lang="da-DK" smtClean="0"/>
              <a:pPr/>
              <a:t>‹nr.›</a:t>
            </a:fld>
            <a:endParaRPr lang="da-DK" dirty="0"/>
          </a:p>
        </p:txBody>
      </p:sp>
      <p:sp>
        <p:nvSpPr>
          <p:cNvPr id="5" name="Pladsholder til dato 4" hidden="1"/>
          <p:cNvSpPr>
            <a:spLocks noGrp="1"/>
          </p:cNvSpPr>
          <p:nvPr>
            <p:ph type="dt" sz="half" idx="12"/>
          </p:nvPr>
        </p:nvSpPr>
        <p:spPr/>
        <p:txBody>
          <a:bodyPr/>
          <a:lstStyle/>
          <a:p>
            <a:fld id="{D7D9175C-72A5-451B-A168-43FFF6593A25}" type="datetime2">
              <a:rPr lang="da-DK" smtClean="0"/>
              <a:t>31. marts 2025</a:t>
            </a:fld>
            <a:endParaRPr lang="da-DK" dirty="0"/>
          </a:p>
        </p:txBody>
      </p:sp>
      <p:grpSp>
        <p:nvGrpSpPr>
          <p:cNvPr id="19" name="Gruppe 18"/>
          <p:cNvGrpSpPr/>
          <p:nvPr userDrawn="1"/>
        </p:nvGrpSpPr>
        <p:grpSpPr>
          <a:xfrm>
            <a:off x="12188825" y="1941319"/>
            <a:ext cx="2032000" cy="2054444"/>
            <a:chOff x="9150825" y="2171823"/>
            <a:chExt cx="2032000" cy="2054444"/>
          </a:xfrm>
        </p:grpSpPr>
        <p:sp>
          <p:nvSpPr>
            <p:cNvPr id="20" name="TextBox 12"/>
            <p:cNvSpPr txBox="1">
              <a:spLocks noChangeArrowheads="1"/>
            </p:cNvSpPr>
            <p:nvPr/>
          </p:nvSpPr>
          <p:spPr bwMode="auto">
            <a:xfrm>
              <a:off x="9150825" y="2171823"/>
              <a:ext cx="2032000"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00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algn="l" defTabSz="914400" rtl="0" eaLnBrk="1" latinLnBrk="0" hangingPunct="1">
                <a:lnSpc>
                  <a:spcPct val="100000"/>
                </a:lnSpc>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1.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på billederammen</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2.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Indsæt det ønskede billede via fanen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Billeder</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3.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Beskær</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 for at ændre</a:t>
              </a:r>
            </a:p>
            <a:p>
              <a:pPr marL="0" algn="l" defTabSz="914400" rtl="0" eaLnBrk="1" latinLnBrk="0" hangingPunct="1">
                <a:lnSpc>
                  <a:spcPct val="100000"/>
                </a:lnSpc>
                <a:spcBef>
                  <a:spcPts val="0"/>
                </a:spcBef>
                <a:spcAft>
                  <a:spcPts val="0"/>
                </a:spcAft>
                <a:buFontTx/>
                <a:buNone/>
                <a:defRPr/>
              </a:pPr>
              <a:r>
                <a:rPr lang="da-DK" sz="900" kern="1200" noProof="1">
                  <a:solidFill>
                    <a:schemeClr val="bg1">
                      <a:lumMod val="50000"/>
                    </a:schemeClr>
                  </a:solidFill>
                  <a:latin typeface="+mn-lt"/>
                  <a:ea typeface="Calibri" panose="020F0502020204030204" pitchFamily="34" charset="0"/>
                  <a:cs typeface="Arial" panose="020B0604020202020204" pitchFamily="34" charset="0"/>
                </a:rPr>
                <a:t>billedets fokus/størrelse</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4. </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Ønsker du at skalere billedet, så hold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SHIFT-</a:t>
              </a:r>
              <a:r>
                <a:rPr lang="da-DK" altLang="da-DK" sz="900" b="0" kern="1200" noProof="1">
                  <a:solidFill>
                    <a:schemeClr val="bg1">
                      <a:lumMod val="50000"/>
                    </a:schemeClr>
                  </a:solidFill>
                  <a:latin typeface="+mn-lt"/>
                  <a:ea typeface="Calibri" panose="020F0502020204030204" pitchFamily="34" charset="0"/>
                  <a:cs typeface="Arial" panose="020B0604020202020204" pitchFamily="34" charset="0"/>
                </a:rPr>
                <a:t>knappen</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nede, mens der trækkes i billedets hjørner</a:t>
              </a:r>
            </a:p>
          </p:txBody>
        </p:sp>
        <p:pic>
          <p:nvPicPr>
            <p:cNvPr id="21" name="Billede 7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09315" y="3028176"/>
              <a:ext cx="373507" cy="32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uppe 78"/>
            <p:cNvGrpSpPr>
              <a:grpSpLocks/>
            </p:cNvGrpSpPr>
            <p:nvPr/>
          </p:nvGrpSpPr>
          <p:grpSpPr bwMode="auto">
            <a:xfrm>
              <a:off x="9305577" y="3846855"/>
              <a:ext cx="330145" cy="379412"/>
              <a:chOff x="1018031" y="5509431"/>
              <a:chExt cx="373412" cy="429121"/>
            </a:xfrm>
          </p:grpSpPr>
          <p:pic>
            <p:nvPicPr>
              <p:cNvPr id="23" name="Billede 7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8031" y="5511796"/>
                <a:ext cx="373412" cy="42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ounded Rectangle 25"/>
              <p:cNvSpPr/>
              <p:nvPr/>
            </p:nvSpPr>
            <p:spPr bwMode="auto">
              <a:xfrm>
                <a:off x="1023417" y="5509431"/>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grpSp>
        <p:nvGrpSpPr>
          <p:cNvPr id="25" name="Gruppe 24"/>
          <p:cNvGrpSpPr/>
          <p:nvPr userDrawn="1"/>
        </p:nvGrpSpPr>
        <p:grpSpPr>
          <a:xfrm>
            <a:off x="-2405743" y="1204883"/>
            <a:ext cx="2405743" cy="2221782"/>
            <a:chOff x="-2405743" y="1655465"/>
            <a:chExt cx="2405743" cy="2221782"/>
          </a:xfrm>
        </p:grpSpPr>
        <p:pic>
          <p:nvPicPr>
            <p:cNvPr id="26" name="Billede 25"/>
            <p:cNvPicPr>
              <a:picLocks noChangeAspect="1"/>
            </p:cNvPicPr>
            <p:nvPr userDrawn="1"/>
          </p:nvPicPr>
          <p:blipFill>
            <a:blip r:embed="rId4"/>
            <a:stretch>
              <a:fillRect/>
            </a:stretch>
          </p:blipFill>
          <p:spPr>
            <a:xfrm>
              <a:off x="-1060701" y="3676062"/>
              <a:ext cx="920576" cy="201185"/>
            </a:xfrm>
            <a:prstGeom prst="rect">
              <a:avLst/>
            </a:prstGeom>
          </p:spPr>
        </p:pic>
        <p:sp>
          <p:nvSpPr>
            <p:cNvPr id="27" name="Rectangle 5"/>
            <p:cNvSpPr/>
            <p:nvPr userDrawn="1"/>
          </p:nvSpPr>
          <p:spPr bwMode="auto">
            <a:xfrm>
              <a:off x="-2405743" y="1655465"/>
              <a:ext cx="2405743" cy="1938992"/>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Punkt-liste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 = Punkt-liste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4-9 = Punkt-liste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pic>
        <p:nvPicPr>
          <p:cNvPr id="28" name="Billede 2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80001" y="0"/>
            <a:ext cx="1835921" cy="1033434"/>
          </a:xfrm>
          <a:prstGeom prst="rect">
            <a:avLst/>
          </a:prstGeom>
        </p:spPr>
      </p:pic>
      <p:pic>
        <p:nvPicPr>
          <p:cNvPr id="6" name="Picture 5">
            <a:extLst>
              <a:ext uri="{FF2B5EF4-FFF2-40B4-BE49-F238E27FC236}">
                <a16:creationId xmlns:a16="http://schemas.microsoft.com/office/drawing/2014/main" id="{EA175FA3-D439-483E-AB6F-B5A83534E532}"/>
              </a:ext>
            </a:extLst>
          </p:cNvPr>
          <p:cNvPicPr>
            <a:picLocks noChangeAspect="1"/>
          </p:cNvPicPr>
          <p:nvPr userDrawn="1"/>
        </p:nvPicPr>
        <p:blipFill>
          <a:blip r:embed="rId6"/>
          <a:stretch>
            <a:fillRect/>
          </a:stretch>
        </p:blipFill>
        <p:spPr>
          <a:xfrm>
            <a:off x="-1980001" y="0"/>
            <a:ext cx="958659" cy="1033434"/>
          </a:xfrm>
          <a:prstGeom prst="rect">
            <a:avLst/>
          </a:prstGeom>
        </p:spPr>
      </p:pic>
      <p:pic>
        <p:nvPicPr>
          <p:cNvPr id="9" name="Picture 8">
            <a:extLst>
              <a:ext uri="{FF2B5EF4-FFF2-40B4-BE49-F238E27FC236}">
                <a16:creationId xmlns:a16="http://schemas.microsoft.com/office/drawing/2014/main" id="{A7574D9E-7009-40C3-95DC-47AB2B203FCB}"/>
              </a:ext>
            </a:extLst>
          </p:cNvPr>
          <p:cNvPicPr>
            <a:picLocks noChangeAspect="1"/>
          </p:cNvPicPr>
          <p:nvPr userDrawn="1"/>
        </p:nvPicPr>
        <p:blipFill>
          <a:blip r:embed="rId7"/>
          <a:stretch>
            <a:fillRect/>
          </a:stretch>
        </p:blipFill>
        <p:spPr>
          <a:xfrm>
            <a:off x="-1980001" y="0"/>
            <a:ext cx="957181" cy="1033434"/>
          </a:xfrm>
          <a:prstGeom prst="rect">
            <a:avLst/>
          </a:prstGeom>
        </p:spPr>
      </p:pic>
    </p:spTree>
    <p:extLst>
      <p:ext uri="{BB962C8B-B14F-4D97-AF65-F5344CB8AC3E}">
        <p14:creationId xmlns:p14="http://schemas.microsoft.com/office/powerpoint/2010/main" val="9124652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re farvet tekstbokse">
    <p:spTree>
      <p:nvGrpSpPr>
        <p:cNvPr id="1" name=""/>
        <p:cNvGrpSpPr/>
        <p:nvPr/>
      </p:nvGrpSpPr>
      <p:grpSpPr>
        <a:xfrm>
          <a:off x="0" y="0"/>
          <a:ext cx="0" cy="0"/>
          <a:chOff x="0" y="0"/>
          <a:chExt cx="0" cy="0"/>
        </a:xfrm>
      </p:grpSpPr>
      <p:sp>
        <p:nvSpPr>
          <p:cNvPr id="8" name="Pladsholder til tekst 1"/>
          <p:cNvSpPr>
            <a:spLocks noGrp="1"/>
          </p:cNvSpPr>
          <p:nvPr>
            <p:ph type="body" sz="quarter" idx="13" hasCustomPrompt="1"/>
          </p:nvPr>
        </p:nvSpPr>
        <p:spPr>
          <a:xfrm>
            <a:off x="-24243" y="0"/>
            <a:ext cx="4078938" cy="6858000"/>
          </a:xfrm>
          <a:noFill/>
          <a:ln>
            <a:noFill/>
          </a:ln>
        </p:spPr>
        <p:txBody>
          <a:bodyPr tIns="144000"/>
          <a:lstStyle>
            <a:lvl1pPr algn="ctr">
              <a:defRPr sz="13400" b="1">
                <a:solidFill>
                  <a:schemeClr val="accent1"/>
                </a:solidFill>
                <a:latin typeface="Arial Black" panose="020B0A04020102020204" pitchFamily="34" charset="0"/>
              </a:defRPr>
            </a:lvl1pPr>
          </a:lstStyle>
          <a:p>
            <a:pPr lvl="0"/>
            <a:r>
              <a:rPr lang="da-DK" dirty="0"/>
              <a:t>xx</a:t>
            </a:r>
          </a:p>
        </p:txBody>
      </p:sp>
      <p:sp>
        <p:nvSpPr>
          <p:cNvPr id="13" name="Pladsholder til tekst 2"/>
          <p:cNvSpPr>
            <a:spLocks noGrp="1"/>
          </p:cNvSpPr>
          <p:nvPr>
            <p:ph type="body" sz="quarter" idx="14" hasCustomPrompt="1"/>
          </p:nvPr>
        </p:nvSpPr>
        <p:spPr>
          <a:xfrm>
            <a:off x="4054943" y="0"/>
            <a:ext cx="4078938" cy="6858000"/>
          </a:xfrm>
          <a:solidFill>
            <a:schemeClr val="accent1"/>
          </a:solidFill>
          <a:ln>
            <a:noFill/>
          </a:ln>
        </p:spPr>
        <p:txBody>
          <a:bodyPr tIns="144000"/>
          <a:lstStyle>
            <a:lvl1pPr algn="ctr">
              <a:defRPr sz="13400" b="1">
                <a:solidFill>
                  <a:schemeClr val="bg1"/>
                </a:solidFill>
                <a:latin typeface="Arial Black" panose="020B0A04020102020204" pitchFamily="34" charset="0"/>
              </a:defRPr>
            </a:lvl1pPr>
          </a:lstStyle>
          <a:p>
            <a:pPr lvl="0"/>
            <a:r>
              <a:rPr lang="da-DK" dirty="0"/>
              <a:t>xx</a:t>
            </a:r>
          </a:p>
        </p:txBody>
      </p:sp>
      <p:sp>
        <p:nvSpPr>
          <p:cNvPr id="14" name="Pladsholder til tekst 3"/>
          <p:cNvSpPr>
            <a:spLocks noGrp="1"/>
          </p:cNvSpPr>
          <p:nvPr>
            <p:ph type="body" sz="quarter" idx="15" hasCustomPrompt="1"/>
          </p:nvPr>
        </p:nvSpPr>
        <p:spPr>
          <a:xfrm>
            <a:off x="8127888" y="0"/>
            <a:ext cx="4078938" cy="6858000"/>
          </a:xfrm>
          <a:solidFill>
            <a:schemeClr val="accent2"/>
          </a:solidFill>
          <a:ln>
            <a:noFill/>
          </a:ln>
        </p:spPr>
        <p:txBody>
          <a:bodyPr tIns="144000"/>
          <a:lstStyle>
            <a:lvl1pPr algn="ctr">
              <a:defRPr sz="13400" b="1">
                <a:solidFill>
                  <a:schemeClr val="accent5"/>
                </a:solidFill>
                <a:latin typeface="Arial Black" panose="020B0A04020102020204" pitchFamily="34" charset="0"/>
              </a:defRPr>
            </a:lvl1pPr>
          </a:lstStyle>
          <a:p>
            <a:pPr lvl="0"/>
            <a:r>
              <a:rPr lang="da-DK" dirty="0"/>
              <a:t>xx</a:t>
            </a:r>
          </a:p>
        </p:txBody>
      </p:sp>
      <p:sp>
        <p:nvSpPr>
          <p:cNvPr id="16" name="Pladsholder til tekst 4"/>
          <p:cNvSpPr>
            <a:spLocks noGrp="1"/>
          </p:cNvSpPr>
          <p:nvPr>
            <p:ph type="body" sz="quarter" idx="16"/>
          </p:nvPr>
        </p:nvSpPr>
        <p:spPr>
          <a:xfrm>
            <a:off x="-24243" y="2179638"/>
            <a:ext cx="4078938" cy="1897062"/>
          </a:xfrm>
        </p:spPr>
        <p:txBody>
          <a:bodyPr lIns="360000" rIns="360000"/>
          <a:lstStyle>
            <a:lvl1pPr>
              <a:lnSpc>
                <a:spcPct val="99000"/>
              </a:lnSpc>
              <a:defRPr sz="2000">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7" name="Pladsholder til tekst 5"/>
          <p:cNvSpPr>
            <a:spLocks noGrp="1"/>
          </p:cNvSpPr>
          <p:nvPr>
            <p:ph type="body" sz="quarter" idx="17"/>
          </p:nvPr>
        </p:nvSpPr>
        <p:spPr>
          <a:xfrm>
            <a:off x="4054943" y="2179638"/>
            <a:ext cx="4078938" cy="1897062"/>
          </a:xfrm>
        </p:spPr>
        <p:txBody>
          <a:bodyPr lIns="360000" rIns="360000"/>
          <a:lstStyle>
            <a:lvl1pPr>
              <a:lnSpc>
                <a:spcPct val="99000"/>
              </a:lnSpc>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accent2"/>
                </a:solidFill>
              </a:defRPr>
            </a:lvl6pPr>
            <a:lvl7pPr>
              <a:defRPr>
                <a:solidFill>
                  <a:schemeClr val="accent2"/>
                </a:solidFill>
              </a:defRPr>
            </a:lvl7pPr>
            <a:lvl8pPr>
              <a:defRPr>
                <a:solidFill>
                  <a:schemeClr val="accent2"/>
                </a:solidFill>
              </a:defRPr>
            </a:lvl8pPr>
            <a:lvl9pPr>
              <a:defRPr>
                <a:solidFill>
                  <a:schemeClr val="accent2"/>
                </a:solidFill>
              </a:defRPr>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8" name="Pladsholder til tekst 6"/>
          <p:cNvSpPr>
            <a:spLocks noGrp="1"/>
          </p:cNvSpPr>
          <p:nvPr>
            <p:ph type="body" sz="quarter" idx="18"/>
          </p:nvPr>
        </p:nvSpPr>
        <p:spPr>
          <a:xfrm>
            <a:off x="8127888" y="2179638"/>
            <a:ext cx="4078938" cy="1897062"/>
          </a:xfrm>
        </p:spPr>
        <p:txBody>
          <a:bodyPr lIns="360000" rIns="360000"/>
          <a:lstStyle>
            <a:lvl1pPr>
              <a:lnSpc>
                <a:spcPct val="99000"/>
              </a:lnSpc>
              <a:defRPr sz="2000">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3" name="Pladsholder til sidefod 2"/>
          <p:cNvSpPr>
            <a:spLocks noGrp="1"/>
          </p:cNvSpPr>
          <p:nvPr>
            <p:ph type="ftr" sz="quarter" idx="10"/>
          </p:nvPr>
        </p:nvSpPr>
        <p:spPr/>
        <p:txBody>
          <a:bodyPr/>
          <a:lstStyle/>
          <a:p>
            <a:r>
              <a:rPr lang="da-DK" dirty="0"/>
              <a:t>/ Ministeriet for Fødevarer, Landbrug og Fiskeri – Landbrugs- og Fiskeristyrelsen / Titel på præsentation</a:t>
            </a:r>
          </a:p>
        </p:txBody>
      </p:sp>
      <p:sp>
        <p:nvSpPr>
          <p:cNvPr id="4" name="Pladsholder til slidenummer 3"/>
          <p:cNvSpPr>
            <a:spLocks noGrp="1"/>
          </p:cNvSpPr>
          <p:nvPr>
            <p:ph type="sldNum" sz="quarter" idx="11"/>
          </p:nvPr>
        </p:nvSpPr>
        <p:spPr/>
        <p:txBody>
          <a:bodyPr/>
          <a:lstStyle/>
          <a:p>
            <a:fld id="{667EC89C-17A0-4E64-A6D2-B825673CEEDF}" type="slidenum">
              <a:rPr lang="da-DK" smtClean="0"/>
              <a:pPr/>
              <a:t>‹nr.›</a:t>
            </a:fld>
            <a:endParaRPr lang="da-DK" dirty="0"/>
          </a:p>
        </p:txBody>
      </p:sp>
      <p:sp>
        <p:nvSpPr>
          <p:cNvPr id="5" name="Pladsholder til dato 4" hidden="1"/>
          <p:cNvSpPr>
            <a:spLocks noGrp="1"/>
          </p:cNvSpPr>
          <p:nvPr>
            <p:ph type="dt" sz="half" idx="12"/>
          </p:nvPr>
        </p:nvSpPr>
        <p:spPr/>
        <p:txBody>
          <a:bodyPr/>
          <a:lstStyle/>
          <a:p>
            <a:fld id="{14CA42AE-DBC6-402E-BA51-04145E28EEC5}" type="datetime2">
              <a:rPr lang="da-DK" smtClean="0"/>
              <a:t>31. marts 2025</a:t>
            </a:fld>
            <a:endParaRPr lang="da-DK" dirty="0"/>
          </a:p>
        </p:txBody>
      </p:sp>
      <p:pic>
        <p:nvPicPr>
          <p:cNvPr id="6" name="Picture 5">
            <a:extLst>
              <a:ext uri="{FF2B5EF4-FFF2-40B4-BE49-F238E27FC236}">
                <a16:creationId xmlns:a16="http://schemas.microsoft.com/office/drawing/2014/main" id="{73E9F8EB-135C-4384-9C4E-AD24B4D3BABF}"/>
              </a:ext>
            </a:extLst>
          </p:cNvPr>
          <p:cNvPicPr>
            <a:picLocks noChangeAspect="1"/>
          </p:cNvPicPr>
          <p:nvPr userDrawn="1"/>
        </p:nvPicPr>
        <p:blipFill>
          <a:blip r:embed="rId2"/>
          <a:stretch>
            <a:fillRect/>
          </a:stretch>
        </p:blipFill>
        <p:spPr>
          <a:xfrm>
            <a:off x="-1542009" y="0"/>
            <a:ext cx="1371016" cy="1028262"/>
          </a:xfrm>
          <a:prstGeom prst="rect">
            <a:avLst/>
          </a:prstGeom>
        </p:spPr>
      </p:pic>
    </p:spTree>
    <p:extLst>
      <p:ext uri="{BB962C8B-B14F-4D97-AF65-F5344CB8AC3E}">
        <p14:creationId xmlns:p14="http://schemas.microsoft.com/office/powerpoint/2010/main" val="41587763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kstboks med billede I">
    <p:spTree>
      <p:nvGrpSpPr>
        <p:cNvPr id="1" name=""/>
        <p:cNvGrpSpPr/>
        <p:nvPr/>
      </p:nvGrpSpPr>
      <p:grpSpPr>
        <a:xfrm>
          <a:off x="0" y="0"/>
          <a:ext cx="0" cy="0"/>
          <a:chOff x="0" y="0"/>
          <a:chExt cx="0" cy="0"/>
        </a:xfrm>
      </p:grpSpPr>
      <p:sp>
        <p:nvSpPr>
          <p:cNvPr id="10" name="Pladsholder til tekst 1"/>
          <p:cNvSpPr>
            <a:spLocks noGrp="1"/>
          </p:cNvSpPr>
          <p:nvPr>
            <p:ph type="body" sz="quarter" idx="13" hasCustomPrompt="1"/>
          </p:nvPr>
        </p:nvSpPr>
        <p:spPr>
          <a:xfrm>
            <a:off x="-24243" y="0"/>
            <a:ext cx="4078938" cy="6858000"/>
          </a:xfrm>
          <a:noFill/>
          <a:ln>
            <a:noFill/>
          </a:ln>
        </p:spPr>
        <p:txBody>
          <a:bodyPr tIns="144000"/>
          <a:lstStyle>
            <a:lvl1pPr algn="ctr">
              <a:defRPr sz="13400" b="1">
                <a:solidFill>
                  <a:schemeClr val="accent1"/>
                </a:solidFill>
                <a:latin typeface="Arial Black" panose="020B0A04020102020204" pitchFamily="34" charset="0"/>
              </a:defRPr>
            </a:lvl1pPr>
          </a:lstStyle>
          <a:p>
            <a:pPr lvl="0"/>
            <a:r>
              <a:rPr lang="da-DK" dirty="0"/>
              <a:t>xx</a:t>
            </a:r>
          </a:p>
        </p:txBody>
      </p:sp>
      <p:sp>
        <p:nvSpPr>
          <p:cNvPr id="11" name="Pladsholder til tekst 4"/>
          <p:cNvSpPr>
            <a:spLocks noGrp="1"/>
          </p:cNvSpPr>
          <p:nvPr>
            <p:ph type="body" sz="quarter" idx="16"/>
          </p:nvPr>
        </p:nvSpPr>
        <p:spPr>
          <a:xfrm>
            <a:off x="-24243" y="2179638"/>
            <a:ext cx="4078938" cy="1897062"/>
          </a:xfrm>
        </p:spPr>
        <p:txBody>
          <a:bodyPr lIns="360000" rIns="360000"/>
          <a:lstStyle>
            <a:lvl1pPr>
              <a:lnSpc>
                <a:spcPct val="99000"/>
              </a:lnSpc>
              <a:defRPr sz="2000">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8" name="Pladsholder til billede 3"/>
          <p:cNvSpPr>
            <a:spLocks noGrp="1"/>
          </p:cNvSpPr>
          <p:nvPr>
            <p:ph type="pic" sz="quarter" idx="14" hasCustomPrompt="1"/>
          </p:nvPr>
        </p:nvSpPr>
        <p:spPr>
          <a:xfrm>
            <a:off x="4055128" y="0"/>
            <a:ext cx="8133697" cy="6858000"/>
          </a:xfrm>
        </p:spPr>
        <p:txBody>
          <a:bodyPr tIns="468000" anchor="ctr" anchorCtr="0"/>
          <a:lstStyle>
            <a:lvl1pPr marL="0" indent="0" algn="ctr">
              <a:buFontTx/>
              <a:buNone/>
              <a:defRPr sz="1200" b="0" baseline="0">
                <a:solidFill>
                  <a:schemeClr val="tx1">
                    <a:lumMod val="50000"/>
                    <a:lumOff val="50000"/>
                  </a:schemeClr>
                </a:solidFill>
              </a:defRPr>
            </a:lvl1pPr>
          </a:lstStyle>
          <a:p>
            <a:r>
              <a:rPr lang="da-DK" dirty="0"/>
              <a:t>Klik på ikonet og indsæt billede</a:t>
            </a:r>
          </a:p>
        </p:txBody>
      </p:sp>
      <p:sp>
        <p:nvSpPr>
          <p:cNvPr id="3" name="Pladsholder til sidefod 2"/>
          <p:cNvSpPr>
            <a:spLocks noGrp="1"/>
          </p:cNvSpPr>
          <p:nvPr>
            <p:ph type="ftr" sz="quarter" idx="10"/>
          </p:nvPr>
        </p:nvSpPr>
        <p:spPr/>
        <p:txBody>
          <a:bodyPr/>
          <a:lstStyle/>
          <a:p>
            <a:r>
              <a:rPr lang="da-DK" dirty="0"/>
              <a:t>/ Ministeriet for Fødevarer, Landbrug og Fiskeri – Landbrugs- og Fiskeristyrelsen / Titel på præsentation</a:t>
            </a:r>
          </a:p>
        </p:txBody>
      </p:sp>
      <p:sp>
        <p:nvSpPr>
          <p:cNvPr id="4" name="Pladsholder til slidenummer 3"/>
          <p:cNvSpPr>
            <a:spLocks noGrp="1"/>
          </p:cNvSpPr>
          <p:nvPr>
            <p:ph type="sldNum" sz="quarter" idx="11"/>
          </p:nvPr>
        </p:nvSpPr>
        <p:spPr/>
        <p:txBody>
          <a:bodyPr/>
          <a:lstStyle/>
          <a:p>
            <a:fld id="{667EC89C-17A0-4E64-A6D2-B825673CEEDF}" type="slidenum">
              <a:rPr lang="da-DK" smtClean="0"/>
              <a:pPr/>
              <a:t>‹nr.›</a:t>
            </a:fld>
            <a:endParaRPr lang="da-DK" dirty="0"/>
          </a:p>
        </p:txBody>
      </p:sp>
      <p:sp>
        <p:nvSpPr>
          <p:cNvPr id="5" name="Pladsholder til dato 4" hidden="1"/>
          <p:cNvSpPr>
            <a:spLocks noGrp="1"/>
          </p:cNvSpPr>
          <p:nvPr>
            <p:ph type="dt" sz="half" idx="12"/>
          </p:nvPr>
        </p:nvSpPr>
        <p:spPr/>
        <p:txBody>
          <a:bodyPr/>
          <a:lstStyle/>
          <a:p>
            <a:fld id="{79B47E48-2D21-4410-880B-F5B4BA279403}" type="datetime2">
              <a:rPr lang="da-DK" smtClean="0"/>
              <a:t>31. marts 2025</a:t>
            </a:fld>
            <a:endParaRPr lang="da-DK" dirty="0"/>
          </a:p>
        </p:txBody>
      </p:sp>
      <p:grpSp>
        <p:nvGrpSpPr>
          <p:cNvPr id="20" name="Gruppe 19"/>
          <p:cNvGrpSpPr/>
          <p:nvPr userDrawn="1"/>
        </p:nvGrpSpPr>
        <p:grpSpPr>
          <a:xfrm>
            <a:off x="12188825" y="1941319"/>
            <a:ext cx="2032000" cy="2054444"/>
            <a:chOff x="9150825" y="2171823"/>
            <a:chExt cx="2032000" cy="2054444"/>
          </a:xfrm>
        </p:grpSpPr>
        <p:sp>
          <p:nvSpPr>
            <p:cNvPr id="21" name="TextBox 12"/>
            <p:cNvSpPr txBox="1">
              <a:spLocks noChangeArrowheads="1"/>
            </p:cNvSpPr>
            <p:nvPr/>
          </p:nvSpPr>
          <p:spPr bwMode="auto">
            <a:xfrm>
              <a:off x="9150825" y="2171823"/>
              <a:ext cx="2032000"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00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algn="l" defTabSz="914400" rtl="0" eaLnBrk="1" latinLnBrk="0" hangingPunct="1">
                <a:lnSpc>
                  <a:spcPct val="100000"/>
                </a:lnSpc>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1.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på billederammen</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2.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Indsæt det ønskede billede via fanen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Billeder</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3.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Beskær</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 for at ændre</a:t>
              </a:r>
            </a:p>
            <a:p>
              <a:pPr marL="0" algn="l" defTabSz="914400" rtl="0" eaLnBrk="1" latinLnBrk="0" hangingPunct="1">
                <a:lnSpc>
                  <a:spcPct val="100000"/>
                </a:lnSpc>
                <a:spcBef>
                  <a:spcPts val="0"/>
                </a:spcBef>
                <a:spcAft>
                  <a:spcPts val="0"/>
                </a:spcAft>
                <a:buFontTx/>
                <a:buNone/>
                <a:defRPr/>
              </a:pPr>
              <a:r>
                <a:rPr lang="da-DK" sz="900" kern="1200" noProof="1">
                  <a:solidFill>
                    <a:schemeClr val="bg1">
                      <a:lumMod val="50000"/>
                    </a:schemeClr>
                  </a:solidFill>
                  <a:latin typeface="+mn-lt"/>
                  <a:ea typeface="Calibri" panose="020F0502020204030204" pitchFamily="34" charset="0"/>
                  <a:cs typeface="Arial" panose="020B0604020202020204" pitchFamily="34" charset="0"/>
                </a:rPr>
                <a:t>billedets fokus/størrelse</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4. </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Ønsker du at skalere billedet, så hold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SHIFT-</a:t>
              </a:r>
              <a:r>
                <a:rPr lang="da-DK" altLang="da-DK" sz="900" b="0" kern="1200" noProof="1">
                  <a:solidFill>
                    <a:schemeClr val="bg1">
                      <a:lumMod val="50000"/>
                    </a:schemeClr>
                  </a:solidFill>
                  <a:latin typeface="+mn-lt"/>
                  <a:ea typeface="Calibri" panose="020F0502020204030204" pitchFamily="34" charset="0"/>
                  <a:cs typeface="Arial" panose="020B0604020202020204" pitchFamily="34" charset="0"/>
                </a:rPr>
                <a:t>knappen</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nede, mens der trækkes i billedets hjørner</a:t>
              </a:r>
            </a:p>
          </p:txBody>
        </p:sp>
        <p:pic>
          <p:nvPicPr>
            <p:cNvPr id="22" name="Billede 7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09315" y="3028176"/>
              <a:ext cx="373507" cy="32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Gruppe 78"/>
            <p:cNvGrpSpPr>
              <a:grpSpLocks/>
            </p:cNvGrpSpPr>
            <p:nvPr/>
          </p:nvGrpSpPr>
          <p:grpSpPr bwMode="auto">
            <a:xfrm>
              <a:off x="9305577" y="3846855"/>
              <a:ext cx="330145" cy="379412"/>
              <a:chOff x="1018031" y="5509431"/>
              <a:chExt cx="373412" cy="429121"/>
            </a:xfrm>
          </p:grpSpPr>
          <p:pic>
            <p:nvPicPr>
              <p:cNvPr id="24" name="Billede 7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8031" y="5511796"/>
                <a:ext cx="373412" cy="42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ounded Rectangle 25"/>
              <p:cNvSpPr/>
              <p:nvPr/>
            </p:nvSpPr>
            <p:spPr bwMode="auto">
              <a:xfrm>
                <a:off x="1023417" y="5509431"/>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pic>
        <p:nvPicPr>
          <p:cNvPr id="15" name="Billed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980001" y="0"/>
            <a:ext cx="1835921" cy="1033434"/>
          </a:xfrm>
          <a:prstGeom prst="rect">
            <a:avLst/>
          </a:prstGeom>
        </p:spPr>
      </p:pic>
      <p:pic>
        <p:nvPicPr>
          <p:cNvPr id="2" name="Picture 1">
            <a:extLst>
              <a:ext uri="{FF2B5EF4-FFF2-40B4-BE49-F238E27FC236}">
                <a16:creationId xmlns:a16="http://schemas.microsoft.com/office/drawing/2014/main" id="{3E7EF1A7-45D4-47B5-8C5F-9B37812C1837}"/>
              </a:ext>
            </a:extLst>
          </p:cNvPr>
          <p:cNvPicPr>
            <a:picLocks noChangeAspect="1"/>
          </p:cNvPicPr>
          <p:nvPr userDrawn="1"/>
        </p:nvPicPr>
        <p:blipFill>
          <a:blip r:embed="rId5"/>
          <a:stretch>
            <a:fillRect/>
          </a:stretch>
        </p:blipFill>
        <p:spPr>
          <a:xfrm>
            <a:off x="-1980434" y="1"/>
            <a:ext cx="613541" cy="1033434"/>
          </a:xfrm>
          <a:prstGeom prst="rect">
            <a:avLst/>
          </a:prstGeom>
        </p:spPr>
      </p:pic>
      <p:pic>
        <p:nvPicPr>
          <p:cNvPr id="6" name="Picture 5">
            <a:extLst>
              <a:ext uri="{FF2B5EF4-FFF2-40B4-BE49-F238E27FC236}">
                <a16:creationId xmlns:a16="http://schemas.microsoft.com/office/drawing/2014/main" id="{AACDED63-F85A-47F1-8BA8-5B6DEB2DB306}"/>
              </a:ext>
            </a:extLst>
          </p:cNvPr>
          <p:cNvPicPr>
            <a:picLocks noChangeAspect="1"/>
          </p:cNvPicPr>
          <p:nvPr userDrawn="1"/>
        </p:nvPicPr>
        <p:blipFill>
          <a:blip r:embed="rId6"/>
          <a:stretch>
            <a:fillRect/>
          </a:stretch>
        </p:blipFill>
        <p:spPr>
          <a:xfrm>
            <a:off x="-1980434" y="0"/>
            <a:ext cx="610848" cy="1033434"/>
          </a:xfrm>
          <a:prstGeom prst="rect">
            <a:avLst/>
          </a:prstGeom>
        </p:spPr>
      </p:pic>
    </p:spTree>
    <p:extLst>
      <p:ext uri="{BB962C8B-B14F-4D97-AF65-F5344CB8AC3E}">
        <p14:creationId xmlns:p14="http://schemas.microsoft.com/office/powerpoint/2010/main" val="13271220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kstboks med billede II">
    <p:spTree>
      <p:nvGrpSpPr>
        <p:cNvPr id="1" name=""/>
        <p:cNvGrpSpPr/>
        <p:nvPr/>
      </p:nvGrpSpPr>
      <p:grpSpPr>
        <a:xfrm>
          <a:off x="0" y="0"/>
          <a:ext cx="0" cy="0"/>
          <a:chOff x="0" y="0"/>
          <a:chExt cx="0" cy="0"/>
        </a:xfrm>
      </p:grpSpPr>
      <p:sp>
        <p:nvSpPr>
          <p:cNvPr id="10" name="Pladsholder til tekst 1"/>
          <p:cNvSpPr>
            <a:spLocks noGrp="1"/>
          </p:cNvSpPr>
          <p:nvPr>
            <p:ph type="body" sz="quarter" idx="13" hasCustomPrompt="1"/>
          </p:nvPr>
        </p:nvSpPr>
        <p:spPr>
          <a:xfrm>
            <a:off x="-24243" y="0"/>
            <a:ext cx="4078938" cy="6858000"/>
          </a:xfrm>
          <a:solidFill>
            <a:schemeClr val="accent1"/>
          </a:solidFill>
          <a:ln>
            <a:noFill/>
          </a:ln>
        </p:spPr>
        <p:txBody>
          <a:bodyPr tIns="144000"/>
          <a:lstStyle>
            <a:lvl1pPr algn="ctr">
              <a:defRPr sz="13400" b="1">
                <a:solidFill>
                  <a:schemeClr val="accent5"/>
                </a:solidFill>
                <a:latin typeface="Arial Black" panose="020B0A04020102020204" pitchFamily="34" charset="0"/>
              </a:defRPr>
            </a:lvl1pPr>
          </a:lstStyle>
          <a:p>
            <a:pPr lvl="0"/>
            <a:r>
              <a:rPr lang="da-DK" dirty="0"/>
              <a:t>xx</a:t>
            </a:r>
          </a:p>
        </p:txBody>
      </p:sp>
      <p:sp>
        <p:nvSpPr>
          <p:cNvPr id="11" name="Pladsholder til tekst 4"/>
          <p:cNvSpPr>
            <a:spLocks noGrp="1"/>
          </p:cNvSpPr>
          <p:nvPr>
            <p:ph type="body" sz="quarter" idx="16"/>
          </p:nvPr>
        </p:nvSpPr>
        <p:spPr>
          <a:xfrm>
            <a:off x="-24243" y="2179638"/>
            <a:ext cx="4078938" cy="1897062"/>
          </a:xfrm>
        </p:spPr>
        <p:txBody>
          <a:bodyPr lIns="360000" rIns="360000"/>
          <a:lstStyle>
            <a:lvl1pPr>
              <a:lnSpc>
                <a:spcPct val="99000"/>
              </a:lnSpc>
              <a:defRPr sz="2000">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vl6pPr>
              <a:defRPr>
                <a:solidFill>
                  <a:schemeClr val="accent5"/>
                </a:solidFill>
              </a:defRPr>
            </a:lvl6pPr>
            <a:lvl7pPr>
              <a:defRPr>
                <a:solidFill>
                  <a:schemeClr val="accent5"/>
                </a:solidFill>
              </a:defRPr>
            </a:lvl7pPr>
            <a:lvl8pPr>
              <a:defRPr>
                <a:solidFill>
                  <a:schemeClr val="accent5"/>
                </a:solidFill>
              </a:defRPr>
            </a:lvl8pPr>
            <a:lvl9pPr>
              <a:defRPr>
                <a:solidFill>
                  <a:schemeClr val="accent5"/>
                </a:solidFill>
              </a:defRPr>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8" name="Pladsholder til billede 3"/>
          <p:cNvSpPr>
            <a:spLocks noGrp="1"/>
          </p:cNvSpPr>
          <p:nvPr>
            <p:ph type="pic" sz="quarter" idx="14" hasCustomPrompt="1"/>
          </p:nvPr>
        </p:nvSpPr>
        <p:spPr>
          <a:xfrm>
            <a:off x="4055128" y="0"/>
            <a:ext cx="8133697" cy="6858000"/>
          </a:xfrm>
        </p:spPr>
        <p:txBody>
          <a:bodyPr tIns="468000" anchor="ctr" anchorCtr="0"/>
          <a:lstStyle>
            <a:lvl1pPr marL="0" indent="0" algn="ctr">
              <a:buFontTx/>
              <a:buNone/>
              <a:defRPr sz="1200" b="0" baseline="0">
                <a:solidFill>
                  <a:schemeClr val="tx1">
                    <a:lumMod val="50000"/>
                    <a:lumOff val="50000"/>
                  </a:schemeClr>
                </a:solidFill>
              </a:defRPr>
            </a:lvl1pPr>
          </a:lstStyle>
          <a:p>
            <a:r>
              <a:rPr lang="da-DK" dirty="0"/>
              <a:t>Klik på ikonet og indsæt billede</a:t>
            </a:r>
          </a:p>
        </p:txBody>
      </p:sp>
      <p:sp>
        <p:nvSpPr>
          <p:cNvPr id="3" name="Pladsholder til sidefod 2"/>
          <p:cNvSpPr>
            <a:spLocks noGrp="1"/>
          </p:cNvSpPr>
          <p:nvPr>
            <p:ph type="ftr" sz="quarter" idx="10"/>
          </p:nvPr>
        </p:nvSpPr>
        <p:spPr/>
        <p:txBody>
          <a:bodyPr/>
          <a:lstStyle>
            <a:lvl1pPr>
              <a:defRPr>
                <a:solidFill>
                  <a:schemeClr val="bg1"/>
                </a:solidFill>
              </a:defRPr>
            </a:lvl1pPr>
          </a:lstStyle>
          <a:p>
            <a:r>
              <a:rPr lang="da-DK" dirty="0"/>
              <a:t>/ Ministeriet for Fødevarer, Landbrug og Fiskeri – Landbrugs- og Fiskeristyrelsen / Titel på præsentation</a:t>
            </a:r>
          </a:p>
        </p:txBody>
      </p:sp>
      <p:sp>
        <p:nvSpPr>
          <p:cNvPr id="4" name="Pladsholder til slidenummer 3"/>
          <p:cNvSpPr>
            <a:spLocks noGrp="1"/>
          </p:cNvSpPr>
          <p:nvPr>
            <p:ph type="sldNum" sz="quarter" idx="11"/>
          </p:nvPr>
        </p:nvSpPr>
        <p:spPr/>
        <p:txBody>
          <a:bodyPr/>
          <a:lstStyle>
            <a:lvl1pPr>
              <a:defRPr>
                <a:solidFill>
                  <a:schemeClr val="bg1"/>
                </a:solidFill>
              </a:defRPr>
            </a:lvl1pPr>
          </a:lstStyle>
          <a:p>
            <a:fld id="{667EC89C-17A0-4E64-A6D2-B825673CEEDF}" type="slidenum">
              <a:rPr lang="da-DK" smtClean="0"/>
              <a:pPr/>
              <a:t>‹nr.›</a:t>
            </a:fld>
            <a:endParaRPr lang="da-DK" dirty="0"/>
          </a:p>
        </p:txBody>
      </p:sp>
      <p:sp>
        <p:nvSpPr>
          <p:cNvPr id="5" name="Pladsholder til dato 4" hidden="1"/>
          <p:cNvSpPr>
            <a:spLocks noGrp="1"/>
          </p:cNvSpPr>
          <p:nvPr>
            <p:ph type="dt" sz="half" idx="12"/>
          </p:nvPr>
        </p:nvSpPr>
        <p:spPr/>
        <p:txBody>
          <a:bodyPr/>
          <a:lstStyle/>
          <a:p>
            <a:fld id="{50F8DBAE-49D0-4006-98F2-8EB9DE66CE10}" type="datetime2">
              <a:rPr lang="da-DK" smtClean="0"/>
              <a:t>31. marts 2025</a:t>
            </a:fld>
            <a:endParaRPr lang="da-DK" dirty="0"/>
          </a:p>
        </p:txBody>
      </p:sp>
      <p:grpSp>
        <p:nvGrpSpPr>
          <p:cNvPr id="19" name="Gruppe 18"/>
          <p:cNvGrpSpPr/>
          <p:nvPr userDrawn="1"/>
        </p:nvGrpSpPr>
        <p:grpSpPr>
          <a:xfrm>
            <a:off x="12188825" y="1941319"/>
            <a:ext cx="2032000" cy="2054444"/>
            <a:chOff x="9150825" y="2171823"/>
            <a:chExt cx="2032000" cy="2054444"/>
          </a:xfrm>
        </p:grpSpPr>
        <p:sp>
          <p:nvSpPr>
            <p:cNvPr id="20" name="TextBox 12"/>
            <p:cNvSpPr txBox="1">
              <a:spLocks noChangeArrowheads="1"/>
            </p:cNvSpPr>
            <p:nvPr/>
          </p:nvSpPr>
          <p:spPr bwMode="auto">
            <a:xfrm>
              <a:off x="9150825" y="2171823"/>
              <a:ext cx="2032000"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00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algn="l" defTabSz="914400" rtl="0" eaLnBrk="1" latinLnBrk="0" hangingPunct="1">
                <a:lnSpc>
                  <a:spcPct val="100000"/>
                </a:lnSpc>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1.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på billederammen</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2.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Indsæt det ønskede billede via fanen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Billeder</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3.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Beskær</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 for at ændre</a:t>
              </a:r>
            </a:p>
            <a:p>
              <a:pPr marL="0" algn="l" defTabSz="914400" rtl="0" eaLnBrk="1" latinLnBrk="0" hangingPunct="1">
                <a:lnSpc>
                  <a:spcPct val="100000"/>
                </a:lnSpc>
                <a:spcBef>
                  <a:spcPts val="0"/>
                </a:spcBef>
                <a:spcAft>
                  <a:spcPts val="0"/>
                </a:spcAft>
                <a:buFontTx/>
                <a:buNone/>
                <a:defRPr/>
              </a:pPr>
              <a:r>
                <a:rPr lang="da-DK" sz="900" kern="1200" noProof="1">
                  <a:solidFill>
                    <a:schemeClr val="bg1">
                      <a:lumMod val="50000"/>
                    </a:schemeClr>
                  </a:solidFill>
                  <a:latin typeface="+mn-lt"/>
                  <a:ea typeface="Calibri" panose="020F0502020204030204" pitchFamily="34" charset="0"/>
                  <a:cs typeface="Arial" panose="020B0604020202020204" pitchFamily="34" charset="0"/>
                </a:rPr>
                <a:t>billedets fokus/størrelse</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4. </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Ønsker du at skalere billedet, så hold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SHIFT-</a:t>
              </a:r>
              <a:r>
                <a:rPr lang="da-DK" altLang="da-DK" sz="900" b="0" kern="1200" noProof="1">
                  <a:solidFill>
                    <a:schemeClr val="bg1">
                      <a:lumMod val="50000"/>
                    </a:schemeClr>
                  </a:solidFill>
                  <a:latin typeface="+mn-lt"/>
                  <a:ea typeface="Calibri" panose="020F0502020204030204" pitchFamily="34" charset="0"/>
                  <a:cs typeface="Arial" panose="020B0604020202020204" pitchFamily="34" charset="0"/>
                </a:rPr>
                <a:t>knappen</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nede, mens der trækkes i billedets hjørner</a:t>
              </a:r>
            </a:p>
          </p:txBody>
        </p:sp>
        <p:pic>
          <p:nvPicPr>
            <p:cNvPr id="21" name="Billede 7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09315" y="3028176"/>
              <a:ext cx="373507" cy="32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uppe 78"/>
            <p:cNvGrpSpPr>
              <a:grpSpLocks/>
            </p:cNvGrpSpPr>
            <p:nvPr/>
          </p:nvGrpSpPr>
          <p:grpSpPr bwMode="auto">
            <a:xfrm>
              <a:off x="9305577" y="3846855"/>
              <a:ext cx="330145" cy="379412"/>
              <a:chOff x="1018031" y="5509431"/>
              <a:chExt cx="373412" cy="429121"/>
            </a:xfrm>
          </p:grpSpPr>
          <p:pic>
            <p:nvPicPr>
              <p:cNvPr id="23" name="Billede 7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8031" y="5511796"/>
                <a:ext cx="373412" cy="42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ounded Rectangle 25"/>
              <p:cNvSpPr/>
              <p:nvPr/>
            </p:nvSpPr>
            <p:spPr bwMode="auto">
              <a:xfrm>
                <a:off x="1023417" y="5509431"/>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pic>
        <p:nvPicPr>
          <p:cNvPr id="16" name="Billed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980000" y="0"/>
            <a:ext cx="1835919" cy="1033434"/>
          </a:xfrm>
          <a:prstGeom prst="rect">
            <a:avLst/>
          </a:prstGeom>
        </p:spPr>
      </p:pic>
      <p:pic>
        <p:nvPicPr>
          <p:cNvPr id="6" name="Picture 5">
            <a:extLst>
              <a:ext uri="{FF2B5EF4-FFF2-40B4-BE49-F238E27FC236}">
                <a16:creationId xmlns:a16="http://schemas.microsoft.com/office/drawing/2014/main" id="{B493E068-BAC9-492C-BE5D-E6E7229E2646}"/>
              </a:ext>
            </a:extLst>
          </p:cNvPr>
          <p:cNvPicPr>
            <a:picLocks noChangeAspect="1"/>
          </p:cNvPicPr>
          <p:nvPr userDrawn="1"/>
        </p:nvPicPr>
        <p:blipFill>
          <a:blip r:embed="rId5"/>
          <a:stretch>
            <a:fillRect/>
          </a:stretch>
        </p:blipFill>
        <p:spPr>
          <a:xfrm>
            <a:off x="-1980911" y="0"/>
            <a:ext cx="612851" cy="1033434"/>
          </a:xfrm>
          <a:prstGeom prst="rect">
            <a:avLst/>
          </a:prstGeom>
        </p:spPr>
      </p:pic>
      <p:pic>
        <p:nvPicPr>
          <p:cNvPr id="9" name="Picture 8">
            <a:extLst>
              <a:ext uri="{FF2B5EF4-FFF2-40B4-BE49-F238E27FC236}">
                <a16:creationId xmlns:a16="http://schemas.microsoft.com/office/drawing/2014/main" id="{10A437D4-0823-41DF-9046-DFAD789979A6}"/>
              </a:ext>
            </a:extLst>
          </p:cNvPr>
          <p:cNvPicPr>
            <a:picLocks noChangeAspect="1"/>
          </p:cNvPicPr>
          <p:nvPr userDrawn="1"/>
        </p:nvPicPr>
        <p:blipFill rotWithShape="1">
          <a:blip r:embed="rId6"/>
          <a:srcRect b="34257"/>
          <a:stretch/>
        </p:blipFill>
        <p:spPr>
          <a:xfrm>
            <a:off x="-1980911" y="0"/>
            <a:ext cx="612851" cy="908720"/>
          </a:xfrm>
          <a:prstGeom prst="rect">
            <a:avLst/>
          </a:prstGeom>
        </p:spPr>
      </p:pic>
      <p:sp>
        <p:nvSpPr>
          <p:cNvPr id="18" name="Pladsholder logo">
            <a:extLst>
              <a:ext uri="{FF2B5EF4-FFF2-40B4-BE49-F238E27FC236}">
                <a16:creationId xmlns:a16="http://schemas.microsoft.com/office/drawing/2014/main" id="{4DD601B6-E096-4002-9888-36BF88CA4D2E}"/>
              </a:ext>
            </a:extLst>
          </p:cNvPr>
          <p:cNvSpPr>
            <a:spLocks noGrp="1"/>
          </p:cNvSpPr>
          <p:nvPr>
            <p:ph type="body" sz="quarter" idx="22" hasCustomPrompt="1"/>
          </p:nvPr>
        </p:nvSpPr>
        <p:spPr>
          <a:xfrm>
            <a:off x="655670" y="6378872"/>
            <a:ext cx="223200" cy="201600"/>
          </a:xfrm>
          <a:blipFill>
            <a:blip r:embed="rId7"/>
            <a:stretch>
              <a:fillRect/>
            </a:stretch>
          </a:blipFill>
        </p:spPr>
        <p:txBody>
          <a:bodyPr/>
          <a:lstStyle>
            <a:lvl1pPr>
              <a:defRPr sz="100" b="0">
                <a:solidFill>
                  <a:schemeClr val="bg1"/>
                </a:solidFill>
              </a:defRPr>
            </a:lvl1pPr>
          </a:lstStyle>
          <a:p>
            <a:pPr lvl="0"/>
            <a:r>
              <a:rPr lang="da-DK" dirty="0"/>
              <a:t>.</a:t>
            </a:r>
          </a:p>
        </p:txBody>
      </p:sp>
    </p:spTree>
    <p:extLst>
      <p:ext uri="{BB962C8B-B14F-4D97-AF65-F5344CB8AC3E}">
        <p14:creationId xmlns:p14="http://schemas.microsoft.com/office/powerpoint/2010/main" val="11074235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kst og indhold I">
    <p:spTree>
      <p:nvGrpSpPr>
        <p:cNvPr id="1" name=""/>
        <p:cNvGrpSpPr/>
        <p:nvPr/>
      </p:nvGrpSpPr>
      <p:grpSpPr>
        <a:xfrm>
          <a:off x="0" y="0"/>
          <a:ext cx="0" cy="0"/>
          <a:chOff x="0" y="0"/>
          <a:chExt cx="0" cy="0"/>
        </a:xfrm>
      </p:grpSpPr>
      <p:sp>
        <p:nvSpPr>
          <p:cNvPr id="11" name="Rektangel baggrund"/>
          <p:cNvSpPr/>
          <p:nvPr userDrawn="1"/>
        </p:nvSpPr>
        <p:spPr>
          <a:xfrm>
            <a:off x="4054944" y="0"/>
            <a:ext cx="813388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800" dirty="0" err="1"/>
          </a:p>
        </p:txBody>
      </p:sp>
      <p:sp>
        <p:nvSpPr>
          <p:cNvPr id="7" name="Pladsholder til tekst 1"/>
          <p:cNvSpPr>
            <a:spLocks noGrp="1"/>
          </p:cNvSpPr>
          <p:nvPr>
            <p:ph type="body" sz="quarter" idx="13" hasCustomPrompt="1"/>
          </p:nvPr>
        </p:nvSpPr>
        <p:spPr>
          <a:xfrm>
            <a:off x="651600" y="311151"/>
            <a:ext cx="3141468" cy="5770562"/>
          </a:xfrm>
        </p:spPr>
        <p:txBody>
          <a:bodyPr/>
          <a:lstStyle>
            <a:lvl1pPr>
              <a:lnSpc>
                <a:spcPct val="92000"/>
              </a:lnSpc>
              <a:defRPr sz="1800" baseline="0">
                <a:solidFill>
                  <a:schemeClr val="accent1"/>
                </a:solidFill>
              </a:defRPr>
            </a:lvl1pPr>
            <a:lvl2pPr marL="0" indent="0">
              <a:lnSpc>
                <a:spcPct val="92000"/>
              </a:lnSpc>
              <a:buFont typeface="Arial" panose="020B0604020202020204" pitchFamily="34" charset="0"/>
              <a:buChar char="​"/>
              <a:defRPr sz="1800">
                <a:solidFill>
                  <a:schemeClr val="accent2"/>
                </a:solidFill>
              </a:defRPr>
            </a:lvl2pPr>
            <a:lvl3pPr marL="216000" indent="-216000">
              <a:buFont typeface="Arial" panose="020B0604020202020204" pitchFamily="34" charset="0"/>
              <a:buChar char="•"/>
              <a:defRPr>
                <a:solidFill>
                  <a:schemeClr val="accent1"/>
                </a:solidFill>
              </a:defRPr>
            </a:lvl3pPr>
            <a:lvl4pPr marL="432000">
              <a:defRPr>
                <a:solidFill>
                  <a:schemeClr val="accent1"/>
                </a:solidFill>
              </a:defRPr>
            </a:lvl4pPr>
            <a:lvl5pPr marL="648000">
              <a:defRPr>
                <a:solidFill>
                  <a:schemeClr val="accent1"/>
                </a:solidFill>
              </a:defRPr>
            </a:lvl5pPr>
            <a:lvl6pPr marL="648000">
              <a:defRPr>
                <a:solidFill>
                  <a:schemeClr val="accent1"/>
                </a:solidFill>
              </a:defRPr>
            </a:lvl6pPr>
            <a:lvl7pPr marL="648000">
              <a:defRPr>
                <a:solidFill>
                  <a:schemeClr val="accent1"/>
                </a:solidFill>
              </a:defRPr>
            </a:lvl7pPr>
            <a:lvl8pPr marL="648000">
              <a:defRPr>
                <a:solidFill>
                  <a:schemeClr val="accent1"/>
                </a:solidFill>
              </a:defRPr>
            </a:lvl8pPr>
            <a:lvl9pPr marL="648000">
              <a:defRPr>
                <a:solidFill>
                  <a:schemeClr val="accent1"/>
                </a:solidFill>
              </a:defRPr>
            </a:lvl9pPr>
          </a:lstStyle>
          <a:p>
            <a:pPr lvl="0"/>
            <a:r>
              <a:rPr lang="da-DK" dirty="0"/>
              <a:t>Klik for at tilføje tekst - Grøn tekst får du ved at bruge TAB-knappen</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a:p>
            <a:pPr lvl="4"/>
            <a:endParaRPr lang="da-DK" dirty="0"/>
          </a:p>
        </p:txBody>
      </p:sp>
      <p:sp>
        <p:nvSpPr>
          <p:cNvPr id="9" name="Pladsholder til indhold 2"/>
          <p:cNvSpPr>
            <a:spLocks noGrp="1"/>
          </p:cNvSpPr>
          <p:nvPr>
            <p:ph sz="quarter" idx="14" hasCustomPrompt="1"/>
          </p:nvPr>
        </p:nvSpPr>
        <p:spPr>
          <a:xfrm>
            <a:off x="4704230" y="1195389"/>
            <a:ext cx="6833720" cy="4886325"/>
          </a:xfrm>
          <a:noFill/>
        </p:spPr>
        <p:txBody>
          <a:bodyPr lIns="0" tIns="0"/>
          <a:lstStyle>
            <a:lvl1pPr>
              <a:lnSpc>
                <a:spcPct val="92000"/>
              </a:lnSpc>
              <a:defRPr sz="1800"/>
            </a:lvl1pPr>
            <a:lvl2pPr>
              <a:lnSpc>
                <a:spcPct val="92000"/>
              </a:lnSpc>
              <a:defRPr sz="1800"/>
            </a:lvl2pPr>
            <a:lvl5pPr>
              <a:defRPr/>
            </a:lvl5pPr>
          </a:lstStyle>
          <a:p>
            <a:pPr lvl="0"/>
            <a:r>
              <a:rPr lang="da-DK" dirty="0"/>
              <a:t>Klik og indsæt diagram eller tabel</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a:p>
            <a:pPr lvl="4"/>
            <a:endParaRPr lang="da-DK" dirty="0"/>
          </a:p>
        </p:txBody>
      </p:sp>
      <p:sp>
        <p:nvSpPr>
          <p:cNvPr id="3" name="Pladsholder til sidefod 2"/>
          <p:cNvSpPr>
            <a:spLocks noGrp="1"/>
          </p:cNvSpPr>
          <p:nvPr>
            <p:ph type="ftr" sz="quarter" idx="10"/>
          </p:nvPr>
        </p:nvSpPr>
        <p:spPr/>
        <p:txBody>
          <a:bodyPr/>
          <a:lstStyle/>
          <a:p>
            <a:r>
              <a:rPr lang="da-DK" dirty="0"/>
              <a:t>/ Ministeriet for Fødevarer, Landbrug og Fiskeri – Landbrugs- og Fiskeristyrelsen / Titel på præsentation</a:t>
            </a:r>
          </a:p>
        </p:txBody>
      </p:sp>
      <p:sp>
        <p:nvSpPr>
          <p:cNvPr id="4" name="Pladsholder til slidenummer 3"/>
          <p:cNvSpPr>
            <a:spLocks noGrp="1"/>
          </p:cNvSpPr>
          <p:nvPr>
            <p:ph type="sldNum" sz="quarter" idx="11"/>
          </p:nvPr>
        </p:nvSpPr>
        <p:spPr/>
        <p:txBody>
          <a:bodyPr/>
          <a:lstStyle/>
          <a:p>
            <a:fld id="{667EC89C-17A0-4E64-A6D2-B825673CEEDF}" type="slidenum">
              <a:rPr lang="da-DK" smtClean="0"/>
              <a:pPr/>
              <a:t>‹nr.›</a:t>
            </a:fld>
            <a:endParaRPr lang="da-DK" dirty="0"/>
          </a:p>
        </p:txBody>
      </p:sp>
      <p:sp>
        <p:nvSpPr>
          <p:cNvPr id="5" name="Pladsholder til dato 4" hidden="1"/>
          <p:cNvSpPr>
            <a:spLocks noGrp="1"/>
          </p:cNvSpPr>
          <p:nvPr>
            <p:ph type="dt" sz="half" idx="12"/>
          </p:nvPr>
        </p:nvSpPr>
        <p:spPr/>
        <p:txBody>
          <a:bodyPr/>
          <a:lstStyle/>
          <a:p>
            <a:fld id="{7EF19B4A-57B5-4873-BDCA-1578174800E8}" type="datetime2">
              <a:rPr lang="da-DK" smtClean="0"/>
              <a:t>31. marts 2025</a:t>
            </a:fld>
            <a:endParaRPr lang="da-DK" dirty="0"/>
          </a:p>
        </p:txBody>
      </p:sp>
      <p:grpSp>
        <p:nvGrpSpPr>
          <p:cNvPr id="12" name="Gruppe 11"/>
          <p:cNvGrpSpPr/>
          <p:nvPr userDrawn="1"/>
        </p:nvGrpSpPr>
        <p:grpSpPr>
          <a:xfrm>
            <a:off x="-2405743" y="311151"/>
            <a:ext cx="2405743" cy="2052668"/>
            <a:chOff x="-2405743" y="1655465"/>
            <a:chExt cx="2405743" cy="2052668"/>
          </a:xfrm>
        </p:grpSpPr>
        <p:pic>
          <p:nvPicPr>
            <p:cNvPr id="17" name="Billede 16"/>
            <p:cNvPicPr>
              <a:picLocks noChangeAspect="1"/>
            </p:cNvPicPr>
            <p:nvPr userDrawn="1"/>
          </p:nvPicPr>
          <p:blipFill>
            <a:blip r:embed="rId2"/>
            <a:stretch>
              <a:fillRect/>
            </a:stretch>
          </p:blipFill>
          <p:spPr>
            <a:xfrm>
              <a:off x="-1060701" y="3506948"/>
              <a:ext cx="920576" cy="201185"/>
            </a:xfrm>
            <a:prstGeom prst="rect">
              <a:avLst/>
            </a:prstGeom>
          </p:spPr>
        </p:pic>
        <p:sp>
          <p:nvSpPr>
            <p:cNvPr id="18" name="Rectangle 5"/>
            <p:cNvSpPr/>
            <p:nvPr userDrawn="1"/>
          </p:nvSpPr>
          <p:spPr bwMode="auto">
            <a:xfrm>
              <a:off x="-2405743" y="1655465"/>
              <a:ext cx="2405743" cy="1800493"/>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sort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Tekst grøn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3-9 = Punkt-liste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pic>
        <p:nvPicPr>
          <p:cNvPr id="2" name="Picture 1">
            <a:extLst>
              <a:ext uri="{FF2B5EF4-FFF2-40B4-BE49-F238E27FC236}">
                <a16:creationId xmlns:a16="http://schemas.microsoft.com/office/drawing/2014/main" id="{026A4623-A3F0-41D1-A53C-F955502DB896}"/>
              </a:ext>
            </a:extLst>
          </p:cNvPr>
          <p:cNvPicPr>
            <a:picLocks noChangeAspect="1"/>
          </p:cNvPicPr>
          <p:nvPr userDrawn="1"/>
        </p:nvPicPr>
        <p:blipFill rotWithShape="1">
          <a:blip r:embed="rId3"/>
          <a:srcRect r="13161"/>
          <a:stretch/>
        </p:blipFill>
        <p:spPr>
          <a:xfrm>
            <a:off x="-1754460" y="5828649"/>
            <a:ext cx="1586186" cy="1029351"/>
          </a:xfrm>
          <a:prstGeom prst="rect">
            <a:avLst/>
          </a:prstGeom>
        </p:spPr>
      </p:pic>
      <p:pic>
        <p:nvPicPr>
          <p:cNvPr id="8" name="Picture 7">
            <a:extLst>
              <a:ext uri="{FF2B5EF4-FFF2-40B4-BE49-F238E27FC236}">
                <a16:creationId xmlns:a16="http://schemas.microsoft.com/office/drawing/2014/main" id="{1ED73FB9-96DB-4A30-A648-FFB11EA3F4E5}"/>
              </a:ext>
            </a:extLst>
          </p:cNvPr>
          <p:cNvPicPr>
            <a:picLocks noChangeAspect="1"/>
          </p:cNvPicPr>
          <p:nvPr userDrawn="1"/>
        </p:nvPicPr>
        <p:blipFill>
          <a:blip r:embed="rId4"/>
          <a:stretch>
            <a:fillRect/>
          </a:stretch>
        </p:blipFill>
        <p:spPr>
          <a:xfrm>
            <a:off x="-1157481" y="5828648"/>
            <a:ext cx="989207" cy="1029352"/>
          </a:xfrm>
          <a:prstGeom prst="rect">
            <a:avLst/>
          </a:prstGeom>
        </p:spPr>
      </p:pic>
    </p:spTree>
    <p:extLst>
      <p:ext uri="{BB962C8B-B14F-4D97-AF65-F5344CB8AC3E}">
        <p14:creationId xmlns:p14="http://schemas.microsoft.com/office/powerpoint/2010/main" val="11415514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kst og indhold II">
    <p:spTree>
      <p:nvGrpSpPr>
        <p:cNvPr id="1" name=""/>
        <p:cNvGrpSpPr/>
        <p:nvPr/>
      </p:nvGrpSpPr>
      <p:grpSpPr>
        <a:xfrm>
          <a:off x="0" y="0"/>
          <a:ext cx="0" cy="0"/>
          <a:chOff x="0" y="0"/>
          <a:chExt cx="0" cy="0"/>
        </a:xfrm>
      </p:grpSpPr>
      <p:sp>
        <p:nvSpPr>
          <p:cNvPr id="11" name="Rektangel baggrund"/>
          <p:cNvSpPr/>
          <p:nvPr userDrawn="1"/>
        </p:nvSpPr>
        <p:spPr>
          <a:xfrm>
            <a:off x="0" y="0"/>
            <a:ext cx="1218882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800" dirty="0" err="1"/>
          </a:p>
        </p:txBody>
      </p:sp>
      <p:sp>
        <p:nvSpPr>
          <p:cNvPr id="7" name="Pladsholder til tekst 1"/>
          <p:cNvSpPr>
            <a:spLocks noGrp="1"/>
          </p:cNvSpPr>
          <p:nvPr>
            <p:ph type="body" sz="quarter" idx="13" hasCustomPrompt="1"/>
          </p:nvPr>
        </p:nvSpPr>
        <p:spPr>
          <a:xfrm>
            <a:off x="651600" y="311151"/>
            <a:ext cx="3136418" cy="5770562"/>
          </a:xfrm>
        </p:spPr>
        <p:txBody>
          <a:bodyPr/>
          <a:lstStyle>
            <a:lvl1pPr>
              <a:lnSpc>
                <a:spcPct val="92000"/>
              </a:lnSpc>
              <a:defRPr sz="1800">
                <a:solidFill>
                  <a:schemeClr val="accent1"/>
                </a:solidFill>
              </a:defRPr>
            </a:lvl1pPr>
            <a:lvl2pPr marL="0" indent="0">
              <a:lnSpc>
                <a:spcPct val="92000"/>
              </a:lnSpc>
              <a:buFont typeface="Arial" panose="020B0604020202020204" pitchFamily="34" charset="0"/>
              <a:buChar char="​"/>
              <a:defRPr sz="1800">
                <a:solidFill>
                  <a:schemeClr val="accent2"/>
                </a:solidFill>
              </a:defRPr>
            </a:lvl2pPr>
            <a:lvl3pPr marL="288000" indent="-216000">
              <a:buFont typeface="Arial" panose="020B0604020202020204" pitchFamily="34" charset="0"/>
              <a:buChar char="•"/>
              <a:defRPr>
                <a:solidFill>
                  <a:schemeClr val="accent1"/>
                </a:solidFill>
              </a:defRPr>
            </a:lvl3pPr>
            <a:lvl4pPr marL="432000">
              <a:defRPr>
                <a:solidFill>
                  <a:schemeClr val="accent1"/>
                </a:solidFill>
              </a:defRPr>
            </a:lvl4pPr>
            <a:lvl5pPr marL="648000">
              <a:defRPr>
                <a:solidFill>
                  <a:schemeClr val="accent1"/>
                </a:solidFill>
              </a:defRPr>
            </a:lvl5pPr>
            <a:lvl6pPr marL="648000">
              <a:defRPr/>
            </a:lvl6pPr>
            <a:lvl7pPr marL="648000">
              <a:defRPr/>
            </a:lvl7pPr>
            <a:lvl8pPr marL="648000">
              <a:defRPr/>
            </a:lvl8pPr>
            <a:lvl9pPr marL="648000">
              <a:defRPr/>
            </a:lvl9pPr>
          </a:lstStyle>
          <a:p>
            <a:pPr lvl="0"/>
            <a:r>
              <a:rPr lang="da-DK" dirty="0"/>
              <a:t>Klik for at tilføje tekst - Grøn tekst får du ved at bruge TAB-knappen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9" name="Pladsholder til indhold 2"/>
          <p:cNvSpPr>
            <a:spLocks noGrp="1"/>
          </p:cNvSpPr>
          <p:nvPr>
            <p:ph sz="quarter" idx="14" hasCustomPrompt="1"/>
          </p:nvPr>
        </p:nvSpPr>
        <p:spPr>
          <a:xfrm>
            <a:off x="4705200" y="1195389"/>
            <a:ext cx="6832800" cy="4886325"/>
          </a:xfrm>
          <a:noFill/>
        </p:spPr>
        <p:txBody>
          <a:bodyPr lIns="0" tIns="0"/>
          <a:lstStyle>
            <a:lvl1pPr>
              <a:lnSpc>
                <a:spcPct val="92000"/>
              </a:lnSpc>
              <a:defRPr sz="1800">
                <a:solidFill>
                  <a:schemeClr val="tx1"/>
                </a:solidFill>
              </a:defRPr>
            </a:lvl1pPr>
            <a:lvl2pPr>
              <a:lnSpc>
                <a:spcPct val="92000"/>
              </a:lnSpc>
              <a:defRPr sz="18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da-DK" dirty="0"/>
              <a:t>Klik og indsæt diagram eller tabel</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a:p>
            <a:pPr lvl="4"/>
            <a:endParaRPr lang="da-DK" dirty="0"/>
          </a:p>
        </p:txBody>
      </p:sp>
      <p:sp>
        <p:nvSpPr>
          <p:cNvPr id="3" name="Pladsholder til sidefod 2"/>
          <p:cNvSpPr>
            <a:spLocks noGrp="1"/>
          </p:cNvSpPr>
          <p:nvPr>
            <p:ph type="ftr" sz="quarter" idx="10"/>
          </p:nvPr>
        </p:nvSpPr>
        <p:spPr/>
        <p:txBody>
          <a:bodyPr/>
          <a:lstStyle/>
          <a:p>
            <a:r>
              <a:rPr lang="da-DK" dirty="0"/>
              <a:t>/ Ministeriet for Fødevarer, Landbrug og Fiskeri – Landbrugs- og Fiskeristyrelsen / Titel på præsentation</a:t>
            </a:r>
          </a:p>
        </p:txBody>
      </p:sp>
      <p:sp>
        <p:nvSpPr>
          <p:cNvPr id="4" name="Pladsholder til slidenummer 3"/>
          <p:cNvSpPr>
            <a:spLocks noGrp="1"/>
          </p:cNvSpPr>
          <p:nvPr>
            <p:ph type="sldNum" sz="quarter" idx="11"/>
          </p:nvPr>
        </p:nvSpPr>
        <p:spPr/>
        <p:txBody>
          <a:bodyPr/>
          <a:lstStyle/>
          <a:p>
            <a:fld id="{667EC89C-17A0-4E64-A6D2-B825673CEEDF}" type="slidenum">
              <a:rPr lang="da-DK" smtClean="0"/>
              <a:pPr/>
              <a:t>‹nr.›</a:t>
            </a:fld>
            <a:endParaRPr lang="da-DK" dirty="0"/>
          </a:p>
        </p:txBody>
      </p:sp>
      <p:sp>
        <p:nvSpPr>
          <p:cNvPr id="5" name="Pladsholder til dato 4" hidden="1"/>
          <p:cNvSpPr>
            <a:spLocks noGrp="1"/>
          </p:cNvSpPr>
          <p:nvPr>
            <p:ph type="dt" sz="half" idx="12"/>
          </p:nvPr>
        </p:nvSpPr>
        <p:spPr/>
        <p:txBody>
          <a:bodyPr/>
          <a:lstStyle/>
          <a:p>
            <a:fld id="{393ACFEC-FCEC-4BB3-A8FF-66EAC66A321C}" type="datetime2">
              <a:rPr lang="da-DK" smtClean="0"/>
              <a:t>31. marts 2025</a:t>
            </a:fld>
            <a:endParaRPr lang="da-DK" dirty="0"/>
          </a:p>
        </p:txBody>
      </p:sp>
      <p:grpSp>
        <p:nvGrpSpPr>
          <p:cNvPr id="14" name="Gruppe 13"/>
          <p:cNvGrpSpPr/>
          <p:nvPr userDrawn="1"/>
        </p:nvGrpSpPr>
        <p:grpSpPr>
          <a:xfrm>
            <a:off x="-2405743" y="311151"/>
            <a:ext cx="2405743" cy="2052668"/>
            <a:chOff x="-2405743" y="1655465"/>
            <a:chExt cx="2405743" cy="2052668"/>
          </a:xfrm>
        </p:grpSpPr>
        <p:pic>
          <p:nvPicPr>
            <p:cNvPr id="15" name="Billede 14"/>
            <p:cNvPicPr>
              <a:picLocks noChangeAspect="1"/>
            </p:cNvPicPr>
            <p:nvPr userDrawn="1"/>
          </p:nvPicPr>
          <p:blipFill>
            <a:blip r:embed="rId2"/>
            <a:stretch>
              <a:fillRect/>
            </a:stretch>
          </p:blipFill>
          <p:spPr>
            <a:xfrm>
              <a:off x="-1060701" y="3506948"/>
              <a:ext cx="920576" cy="201185"/>
            </a:xfrm>
            <a:prstGeom prst="rect">
              <a:avLst/>
            </a:prstGeom>
          </p:spPr>
        </p:pic>
        <p:sp>
          <p:nvSpPr>
            <p:cNvPr id="16" name="Rectangle 5"/>
            <p:cNvSpPr/>
            <p:nvPr userDrawn="1"/>
          </p:nvSpPr>
          <p:spPr bwMode="auto">
            <a:xfrm>
              <a:off x="-2405743" y="1655465"/>
              <a:ext cx="2405743" cy="1800493"/>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sort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Tekst grøn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3-9 = Punkt-liste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pic>
        <p:nvPicPr>
          <p:cNvPr id="8" name="Picture 7">
            <a:extLst>
              <a:ext uri="{FF2B5EF4-FFF2-40B4-BE49-F238E27FC236}">
                <a16:creationId xmlns:a16="http://schemas.microsoft.com/office/drawing/2014/main" id="{CA126B83-7D97-409A-8DEF-52237C878C72}"/>
              </a:ext>
            </a:extLst>
          </p:cNvPr>
          <p:cNvPicPr>
            <a:picLocks noChangeAspect="1"/>
          </p:cNvPicPr>
          <p:nvPr userDrawn="1"/>
        </p:nvPicPr>
        <p:blipFill>
          <a:blip r:embed="rId3"/>
          <a:stretch>
            <a:fillRect/>
          </a:stretch>
        </p:blipFill>
        <p:spPr>
          <a:xfrm>
            <a:off x="-1517826" y="5824566"/>
            <a:ext cx="1376954" cy="1033433"/>
          </a:xfrm>
          <a:prstGeom prst="rect">
            <a:avLst/>
          </a:prstGeom>
        </p:spPr>
      </p:pic>
      <p:pic>
        <p:nvPicPr>
          <p:cNvPr id="13" name="Graphic 12">
            <a:extLst>
              <a:ext uri="{FF2B5EF4-FFF2-40B4-BE49-F238E27FC236}">
                <a16:creationId xmlns:a16="http://schemas.microsoft.com/office/drawing/2014/main" id="{21C72625-D1E9-4525-AC4B-70D65435447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6754" y="6379011"/>
            <a:ext cx="226932" cy="201461"/>
          </a:xfrm>
          <a:prstGeom prst="rect">
            <a:avLst/>
          </a:prstGeom>
        </p:spPr>
      </p:pic>
    </p:spTree>
    <p:extLst>
      <p:ext uri="{BB962C8B-B14F-4D97-AF65-F5344CB8AC3E}">
        <p14:creationId xmlns:p14="http://schemas.microsoft.com/office/powerpoint/2010/main" val="16418419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kst og indhold III">
    <p:spTree>
      <p:nvGrpSpPr>
        <p:cNvPr id="1" name=""/>
        <p:cNvGrpSpPr/>
        <p:nvPr/>
      </p:nvGrpSpPr>
      <p:grpSpPr>
        <a:xfrm>
          <a:off x="0" y="0"/>
          <a:ext cx="0" cy="0"/>
          <a:chOff x="0" y="0"/>
          <a:chExt cx="0" cy="0"/>
        </a:xfrm>
      </p:grpSpPr>
      <p:sp>
        <p:nvSpPr>
          <p:cNvPr id="11" name="Rektangel baggrund"/>
          <p:cNvSpPr/>
          <p:nvPr userDrawn="1"/>
        </p:nvSpPr>
        <p:spPr>
          <a:xfrm>
            <a:off x="0" y="0"/>
            <a:ext cx="121888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800" dirty="0" err="1"/>
          </a:p>
        </p:txBody>
      </p:sp>
      <p:sp>
        <p:nvSpPr>
          <p:cNvPr id="7" name="Pladsholder til tekst 1"/>
          <p:cNvSpPr>
            <a:spLocks noGrp="1"/>
          </p:cNvSpPr>
          <p:nvPr>
            <p:ph type="body" sz="quarter" idx="13"/>
          </p:nvPr>
        </p:nvSpPr>
        <p:spPr>
          <a:xfrm>
            <a:off x="651600" y="311151"/>
            <a:ext cx="3141468" cy="5770562"/>
          </a:xfrm>
        </p:spPr>
        <p:txBody>
          <a:bodyPr/>
          <a:lstStyle>
            <a:lvl1pPr>
              <a:lnSpc>
                <a:spcPct val="92000"/>
              </a:lnSpc>
              <a:defRPr sz="1800">
                <a:solidFill>
                  <a:schemeClr val="bg1"/>
                </a:solidFill>
              </a:defRPr>
            </a:lvl1pPr>
            <a:lvl2pPr marL="216000" indent="-216000">
              <a:lnSpc>
                <a:spcPct val="92000"/>
              </a:lnSpc>
              <a:buFont typeface="Arial" panose="020B0604020202020204" pitchFamily="34" charset="0"/>
              <a:buChar char="•"/>
              <a:defRPr sz="1800">
                <a:solidFill>
                  <a:schemeClr val="bg1"/>
                </a:solidFill>
              </a:defRPr>
            </a:lvl2pPr>
            <a:lvl3pPr marL="216000" indent="-216000">
              <a:buFont typeface="Arial" panose="020B0604020202020204" pitchFamily="34" charset="0"/>
              <a:buChar char="•"/>
              <a:defRPr>
                <a:solidFill>
                  <a:schemeClr val="bg1"/>
                </a:solidFill>
              </a:defRPr>
            </a:lvl3pPr>
            <a:lvl4pPr marL="432000">
              <a:defRPr>
                <a:solidFill>
                  <a:schemeClr val="bg1"/>
                </a:solidFill>
              </a:defRPr>
            </a:lvl4pPr>
            <a:lvl5pPr marL="648000">
              <a:defRPr>
                <a:solidFill>
                  <a:schemeClr val="bg1"/>
                </a:solidFill>
              </a:defRPr>
            </a:lvl5pPr>
            <a:lvl6pPr marL="648000">
              <a:defRPr>
                <a:solidFill>
                  <a:schemeClr val="bg1"/>
                </a:solidFill>
              </a:defRPr>
            </a:lvl6pPr>
            <a:lvl7pPr marL="648000">
              <a:defRPr>
                <a:solidFill>
                  <a:schemeClr val="bg1"/>
                </a:solidFill>
              </a:defRPr>
            </a:lvl7pPr>
            <a:lvl8pPr marL="648000">
              <a:defRPr>
                <a:solidFill>
                  <a:schemeClr val="bg1"/>
                </a:solidFill>
              </a:defRPr>
            </a:lvl8pPr>
            <a:lvl9pPr marL="648000">
              <a:defRPr>
                <a:solidFill>
                  <a:schemeClr val="bg1"/>
                </a:solidFill>
              </a:defRPr>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9" name="Pladsholder til indhold 2"/>
          <p:cNvSpPr>
            <a:spLocks noGrp="1"/>
          </p:cNvSpPr>
          <p:nvPr>
            <p:ph sz="quarter" idx="14" hasCustomPrompt="1"/>
          </p:nvPr>
        </p:nvSpPr>
        <p:spPr>
          <a:xfrm>
            <a:off x="4705200" y="1195389"/>
            <a:ext cx="6832800" cy="4886325"/>
          </a:xfrm>
          <a:noFill/>
        </p:spPr>
        <p:txBody>
          <a:bodyPr lIns="0" tIns="0"/>
          <a:lstStyle>
            <a:lvl1pPr>
              <a:lnSpc>
                <a:spcPct val="92000"/>
              </a:lnSpc>
              <a:defRPr sz="1800">
                <a:solidFill>
                  <a:schemeClr val="bg1"/>
                </a:solidFill>
              </a:defRPr>
            </a:lvl1pPr>
            <a:lvl2pPr>
              <a:lnSpc>
                <a:spcPct val="92000"/>
              </a:lnSpc>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dirty="0"/>
              <a:t>Klik og indsæt diagram eller tabel</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a:p>
            <a:pPr lvl="4"/>
            <a:endParaRPr lang="da-DK" dirty="0"/>
          </a:p>
        </p:txBody>
      </p:sp>
      <p:sp>
        <p:nvSpPr>
          <p:cNvPr id="3" name="Pladsholder til sidefod 2"/>
          <p:cNvSpPr>
            <a:spLocks noGrp="1"/>
          </p:cNvSpPr>
          <p:nvPr>
            <p:ph type="ftr" sz="quarter" idx="10"/>
          </p:nvPr>
        </p:nvSpPr>
        <p:spPr/>
        <p:txBody>
          <a:bodyPr/>
          <a:lstStyle>
            <a:lvl1pPr>
              <a:defRPr>
                <a:solidFill>
                  <a:schemeClr val="bg1"/>
                </a:solidFill>
              </a:defRPr>
            </a:lvl1pPr>
          </a:lstStyle>
          <a:p>
            <a:r>
              <a:rPr lang="da-DK" dirty="0"/>
              <a:t>/ Ministeriet for Fødevarer, Landbrug og Fiskeri – Landbrugs- og Fiskeristyrelsen / Titel på præsentation</a:t>
            </a:r>
          </a:p>
        </p:txBody>
      </p:sp>
      <p:sp>
        <p:nvSpPr>
          <p:cNvPr id="4" name="Pladsholder til slidenummer 3"/>
          <p:cNvSpPr>
            <a:spLocks noGrp="1"/>
          </p:cNvSpPr>
          <p:nvPr>
            <p:ph type="sldNum" sz="quarter" idx="11"/>
          </p:nvPr>
        </p:nvSpPr>
        <p:spPr/>
        <p:txBody>
          <a:bodyPr/>
          <a:lstStyle>
            <a:lvl1pPr>
              <a:defRPr>
                <a:solidFill>
                  <a:schemeClr val="bg1"/>
                </a:solidFill>
              </a:defRPr>
            </a:lvl1pPr>
          </a:lstStyle>
          <a:p>
            <a:fld id="{667EC89C-17A0-4E64-A6D2-B825673CEEDF}" type="slidenum">
              <a:rPr lang="da-DK" smtClean="0"/>
              <a:pPr/>
              <a:t>‹nr.›</a:t>
            </a:fld>
            <a:endParaRPr lang="da-DK" dirty="0"/>
          </a:p>
        </p:txBody>
      </p:sp>
      <p:sp>
        <p:nvSpPr>
          <p:cNvPr id="5" name="Pladsholder til dato 4" hidden="1"/>
          <p:cNvSpPr>
            <a:spLocks noGrp="1"/>
          </p:cNvSpPr>
          <p:nvPr>
            <p:ph type="dt" sz="half" idx="12"/>
          </p:nvPr>
        </p:nvSpPr>
        <p:spPr/>
        <p:txBody>
          <a:bodyPr/>
          <a:lstStyle/>
          <a:p>
            <a:fld id="{09B59399-0901-4338-9153-4B94842785A6}" type="datetime2">
              <a:rPr lang="da-DK" smtClean="0"/>
              <a:t>31. marts 2025</a:t>
            </a:fld>
            <a:endParaRPr lang="da-DK" dirty="0"/>
          </a:p>
        </p:txBody>
      </p:sp>
      <p:grpSp>
        <p:nvGrpSpPr>
          <p:cNvPr id="13" name="Gruppe 12"/>
          <p:cNvGrpSpPr/>
          <p:nvPr userDrawn="1"/>
        </p:nvGrpSpPr>
        <p:grpSpPr>
          <a:xfrm>
            <a:off x="-2405743" y="311151"/>
            <a:ext cx="2405743" cy="2052668"/>
            <a:chOff x="-2405743" y="1655465"/>
            <a:chExt cx="2405743" cy="2052668"/>
          </a:xfrm>
        </p:grpSpPr>
        <p:pic>
          <p:nvPicPr>
            <p:cNvPr id="14" name="Billede 13"/>
            <p:cNvPicPr>
              <a:picLocks noChangeAspect="1"/>
            </p:cNvPicPr>
            <p:nvPr userDrawn="1"/>
          </p:nvPicPr>
          <p:blipFill>
            <a:blip r:embed="rId2"/>
            <a:stretch>
              <a:fillRect/>
            </a:stretch>
          </p:blipFill>
          <p:spPr>
            <a:xfrm>
              <a:off x="-1060701" y="3506948"/>
              <a:ext cx="920576" cy="201185"/>
            </a:xfrm>
            <a:prstGeom prst="rect">
              <a:avLst/>
            </a:prstGeom>
          </p:spPr>
        </p:pic>
        <p:sp>
          <p:nvSpPr>
            <p:cNvPr id="19" name="Rectangle 5"/>
            <p:cNvSpPr/>
            <p:nvPr userDrawn="1"/>
          </p:nvSpPr>
          <p:spPr bwMode="auto">
            <a:xfrm>
              <a:off x="-2405743" y="1655465"/>
              <a:ext cx="2405743" cy="1800493"/>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hvid</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Punkt-liste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3-9 = Punkt-liste indryk</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pic>
        <p:nvPicPr>
          <p:cNvPr id="8" name="Picture 7">
            <a:extLst>
              <a:ext uri="{FF2B5EF4-FFF2-40B4-BE49-F238E27FC236}">
                <a16:creationId xmlns:a16="http://schemas.microsoft.com/office/drawing/2014/main" id="{ADD21F85-0FE5-4809-802F-B1D9EEAA1264}"/>
              </a:ext>
            </a:extLst>
          </p:cNvPr>
          <p:cNvPicPr>
            <a:picLocks noChangeAspect="1"/>
          </p:cNvPicPr>
          <p:nvPr userDrawn="1"/>
        </p:nvPicPr>
        <p:blipFill>
          <a:blip r:embed="rId3"/>
          <a:stretch>
            <a:fillRect/>
          </a:stretch>
        </p:blipFill>
        <p:spPr>
          <a:xfrm>
            <a:off x="-1512955" y="5824566"/>
            <a:ext cx="1376954" cy="1033433"/>
          </a:xfrm>
          <a:prstGeom prst="rect">
            <a:avLst/>
          </a:prstGeom>
        </p:spPr>
      </p:pic>
      <p:pic>
        <p:nvPicPr>
          <p:cNvPr id="15" name="Graphic 14">
            <a:extLst>
              <a:ext uri="{FF2B5EF4-FFF2-40B4-BE49-F238E27FC236}">
                <a16:creationId xmlns:a16="http://schemas.microsoft.com/office/drawing/2014/main" id="{2C3061F5-D2BD-47F2-9060-308DFA30072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6754" y="6379011"/>
            <a:ext cx="226932" cy="201461"/>
          </a:xfrm>
          <a:prstGeom prst="rect">
            <a:avLst/>
          </a:prstGeom>
        </p:spPr>
      </p:pic>
    </p:spTree>
    <p:extLst>
      <p:ext uri="{BB962C8B-B14F-4D97-AF65-F5344CB8AC3E}">
        <p14:creationId xmlns:p14="http://schemas.microsoft.com/office/powerpoint/2010/main" val="16994934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kst og indhold IIII">
    <p:spTree>
      <p:nvGrpSpPr>
        <p:cNvPr id="1" name=""/>
        <p:cNvGrpSpPr/>
        <p:nvPr/>
      </p:nvGrpSpPr>
      <p:grpSpPr>
        <a:xfrm>
          <a:off x="0" y="0"/>
          <a:ext cx="0" cy="0"/>
          <a:chOff x="0" y="0"/>
          <a:chExt cx="0" cy="0"/>
        </a:xfrm>
      </p:grpSpPr>
      <p:sp>
        <p:nvSpPr>
          <p:cNvPr id="7" name="Pladsholder til tekst 1"/>
          <p:cNvSpPr>
            <a:spLocks noGrp="1"/>
          </p:cNvSpPr>
          <p:nvPr>
            <p:ph type="body" sz="quarter" idx="13"/>
          </p:nvPr>
        </p:nvSpPr>
        <p:spPr>
          <a:xfrm>
            <a:off x="649289" y="311151"/>
            <a:ext cx="4293296" cy="5770562"/>
          </a:xfrm>
        </p:spPr>
        <p:txBody>
          <a:bodyPr/>
          <a:lstStyle>
            <a:lvl1pPr>
              <a:lnSpc>
                <a:spcPct val="88000"/>
              </a:lnSpc>
              <a:defRPr sz="3200">
                <a:solidFill>
                  <a:schemeClr val="accent1"/>
                </a:solidFill>
              </a:defRPr>
            </a:lvl1pPr>
            <a:lvl2pPr marL="0" indent="0">
              <a:lnSpc>
                <a:spcPct val="94000"/>
              </a:lnSpc>
              <a:buFont typeface="Arial" panose="020B0604020202020204" pitchFamily="34" charset="0"/>
              <a:buChar char="​"/>
              <a:defRPr sz="1500">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9" name="Pladsholder til indhold 2"/>
          <p:cNvSpPr>
            <a:spLocks noGrp="1"/>
          </p:cNvSpPr>
          <p:nvPr>
            <p:ph sz="quarter" idx="14" hasCustomPrompt="1"/>
          </p:nvPr>
        </p:nvSpPr>
        <p:spPr>
          <a:xfrm>
            <a:off x="5806678" y="311151"/>
            <a:ext cx="5731271" cy="5770563"/>
          </a:xfrm>
          <a:noFill/>
        </p:spPr>
        <p:txBody>
          <a:bodyPr lIns="0" tIns="0"/>
          <a:lstStyle>
            <a:lvl1pPr>
              <a:defRPr/>
            </a:lvl1pPr>
            <a:lvl5pPr>
              <a:defRPr/>
            </a:lvl5pPr>
          </a:lstStyle>
          <a:p>
            <a:pPr lvl="0"/>
            <a:r>
              <a:rPr lang="da-DK" dirty="0"/>
              <a:t>Klik og indsæt diagram eller tabel</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a:p>
            <a:pPr lvl="4"/>
            <a:endParaRPr lang="da-DK" dirty="0"/>
          </a:p>
        </p:txBody>
      </p:sp>
      <p:sp>
        <p:nvSpPr>
          <p:cNvPr id="3" name="Pladsholder til sidefod 2"/>
          <p:cNvSpPr>
            <a:spLocks noGrp="1"/>
          </p:cNvSpPr>
          <p:nvPr>
            <p:ph type="ftr" sz="quarter" idx="10"/>
          </p:nvPr>
        </p:nvSpPr>
        <p:spPr/>
        <p:txBody>
          <a:bodyPr/>
          <a:lstStyle/>
          <a:p>
            <a:r>
              <a:rPr lang="da-DK" dirty="0"/>
              <a:t>/ Ministeriet for Fødevarer, Landbrug og Fiskeri – Landbrugs- og Fiskeristyrelsen / Titel på præsentation</a:t>
            </a:r>
          </a:p>
        </p:txBody>
      </p:sp>
      <p:sp>
        <p:nvSpPr>
          <p:cNvPr id="4" name="Pladsholder til slidenummer 3"/>
          <p:cNvSpPr>
            <a:spLocks noGrp="1"/>
          </p:cNvSpPr>
          <p:nvPr>
            <p:ph type="sldNum" sz="quarter" idx="11"/>
          </p:nvPr>
        </p:nvSpPr>
        <p:spPr/>
        <p:txBody>
          <a:bodyPr/>
          <a:lstStyle/>
          <a:p>
            <a:fld id="{667EC89C-17A0-4E64-A6D2-B825673CEEDF}" type="slidenum">
              <a:rPr lang="da-DK" smtClean="0"/>
              <a:pPr/>
              <a:t>‹nr.›</a:t>
            </a:fld>
            <a:endParaRPr lang="da-DK" dirty="0"/>
          </a:p>
        </p:txBody>
      </p:sp>
      <p:sp>
        <p:nvSpPr>
          <p:cNvPr id="5" name="Pladsholder til dato 4" hidden="1"/>
          <p:cNvSpPr>
            <a:spLocks noGrp="1"/>
          </p:cNvSpPr>
          <p:nvPr>
            <p:ph type="dt" sz="half" idx="12"/>
          </p:nvPr>
        </p:nvSpPr>
        <p:spPr/>
        <p:txBody>
          <a:bodyPr/>
          <a:lstStyle/>
          <a:p>
            <a:fld id="{951E6C01-92D3-40A9-A21F-A79967971711}" type="datetime2">
              <a:rPr lang="da-DK" smtClean="0"/>
              <a:t>31. marts 2025</a:t>
            </a:fld>
            <a:endParaRPr lang="da-DK" dirty="0"/>
          </a:p>
        </p:txBody>
      </p:sp>
      <p:pic>
        <p:nvPicPr>
          <p:cNvPr id="2" name="Picture 1">
            <a:extLst>
              <a:ext uri="{FF2B5EF4-FFF2-40B4-BE49-F238E27FC236}">
                <a16:creationId xmlns:a16="http://schemas.microsoft.com/office/drawing/2014/main" id="{B38B427A-7697-4450-A0E8-9D48BB754AD5}"/>
              </a:ext>
            </a:extLst>
          </p:cNvPr>
          <p:cNvPicPr>
            <a:picLocks noChangeAspect="1"/>
          </p:cNvPicPr>
          <p:nvPr userDrawn="1"/>
        </p:nvPicPr>
        <p:blipFill rotWithShape="1">
          <a:blip r:embed="rId2"/>
          <a:srcRect r="11561"/>
          <a:stretch/>
        </p:blipFill>
        <p:spPr>
          <a:xfrm>
            <a:off x="-1979999" y="0"/>
            <a:ext cx="1621821" cy="1033434"/>
          </a:xfrm>
          <a:prstGeom prst="rect">
            <a:avLst/>
          </a:prstGeom>
        </p:spPr>
      </p:pic>
      <p:pic>
        <p:nvPicPr>
          <p:cNvPr id="8" name="Picture 7">
            <a:extLst>
              <a:ext uri="{FF2B5EF4-FFF2-40B4-BE49-F238E27FC236}">
                <a16:creationId xmlns:a16="http://schemas.microsoft.com/office/drawing/2014/main" id="{2F3D8FDF-5B60-413D-930E-4EBA57A74ADC}"/>
              </a:ext>
            </a:extLst>
          </p:cNvPr>
          <p:cNvPicPr>
            <a:picLocks noChangeAspect="1"/>
          </p:cNvPicPr>
          <p:nvPr userDrawn="1"/>
        </p:nvPicPr>
        <p:blipFill>
          <a:blip r:embed="rId3"/>
          <a:stretch>
            <a:fillRect/>
          </a:stretch>
        </p:blipFill>
        <p:spPr>
          <a:xfrm>
            <a:off x="-1178396" y="0"/>
            <a:ext cx="820218" cy="1033434"/>
          </a:xfrm>
          <a:prstGeom prst="rect">
            <a:avLst/>
          </a:prstGeom>
        </p:spPr>
      </p:pic>
    </p:spTree>
    <p:extLst>
      <p:ext uri="{BB962C8B-B14F-4D97-AF65-F5344CB8AC3E}">
        <p14:creationId xmlns:p14="http://schemas.microsoft.com/office/powerpoint/2010/main" val="27914982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endParaRPr lang="da-DK" dirty="0"/>
          </a:p>
        </p:txBody>
      </p:sp>
      <p:sp>
        <p:nvSpPr>
          <p:cNvPr id="3" name="Pladsholder til dato 2"/>
          <p:cNvSpPr>
            <a:spLocks noGrp="1"/>
          </p:cNvSpPr>
          <p:nvPr>
            <p:ph type="dt" sz="half" idx="10"/>
          </p:nvPr>
        </p:nvSpPr>
        <p:spPr>
          <a:xfrm>
            <a:off x="13323094" y="6398800"/>
            <a:ext cx="2844059" cy="365125"/>
          </a:xfrm>
          <a:prstGeom prst="rect">
            <a:avLst/>
          </a:prstGeom>
        </p:spPr>
        <p:txBody>
          <a:bodyPr/>
          <a:lstStyle/>
          <a:p>
            <a:fld id="{AC5EFAA5-CCC7-4BA0-803C-0A0086ABCFE8}" type="datetime2">
              <a:rPr lang="da-DK" smtClean="0"/>
              <a:t>31. marts 2025</a:t>
            </a:fld>
            <a:endParaRPr lang="da-DK" dirty="0"/>
          </a:p>
        </p:txBody>
      </p:sp>
      <p:sp>
        <p:nvSpPr>
          <p:cNvPr id="4" name="Pladsholder til sidefod 3"/>
          <p:cNvSpPr>
            <a:spLocks noGrp="1"/>
          </p:cNvSpPr>
          <p:nvPr>
            <p:ph type="ftr" sz="quarter" idx="11"/>
          </p:nvPr>
        </p:nvSpPr>
        <p:spPr/>
        <p:txBody>
          <a:bodyPr/>
          <a:lstStyle/>
          <a:p>
            <a:r>
              <a:rPr lang="da-DK" dirty="0"/>
              <a:t>/ Ministeriet for Fødevarer, Landbrug og Fiskeri – Landbrugs- og Fiskeristyrelsen / Titel på præsentation</a:t>
            </a:r>
          </a:p>
        </p:txBody>
      </p:sp>
      <p:sp>
        <p:nvSpPr>
          <p:cNvPr id="5" name="Pladsholder til diasnummer 4"/>
          <p:cNvSpPr>
            <a:spLocks noGrp="1"/>
          </p:cNvSpPr>
          <p:nvPr>
            <p:ph type="sldNum" sz="quarter" idx="12"/>
          </p:nvPr>
        </p:nvSpPr>
        <p:spPr/>
        <p:txBody>
          <a:bodyPr/>
          <a:lstStyle/>
          <a:p>
            <a:fld id="{667EC89C-17A0-4E64-A6D2-B825673CEEDF}" type="slidenum">
              <a:rPr lang="da-DK" smtClean="0"/>
              <a:t>‹nr.›</a:t>
            </a:fld>
            <a:endParaRPr lang="da-DK" dirty="0"/>
          </a:p>
        </p:txBody>
      </p:sp>
    </p:spTree>
    <p:extLst>
      <p:ext uri="{BB962C8B-B14F-4D97-AF65-F5344CB8AC3E}">
        <p14:creationId xmlns:p14="http://schemas.microsoft.com/office/powerpoint/2010/main" val="37403840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a:xfrm>
            <a:off x="13323094" y="6398800"/>
            <a:ext cx="2844059" cy="365125"/>
          </a:xfrm>
          <a:prstGeom prst="rect">
            <a:avLst/>
          </a:prstGeom>
        </p:spPr>
        <p:txBody>
          <a:bodyPr/>
          <a:lstStyle/>
          <a:p>
            <a:fld id="{68D3D783-6930-4067-B141-6FA5E7BE8E78}" type="datetime2">
              <a:rPr lang="da-DK" smtClean="0"/>
              <a:t>31. marts 2025</a:t>
            </a:fld>
            <a:endParaRPr lang="da-DK" dirty="0"/>
          </a:p>
        </p:txBody>
      </p:sp>
      <p:sp>
        <p:nvSpPr>
          <p:cNvPr id="3" name="Pladsholder til sidefod 2"/>
          <p:cNvSpPr>
            <a:spLocks noGrp="1"/>
          </p:cNvSpPr>
          <p:nvPr>
            <p:ph type="ftr" sz="quarter" idx="11"/>
          </p:nvPr>
        </p:nvSpPr>
        <p:spPr/>
        <p:txBody>
          <a:bodyPr/>
          <a:lstStyle/>
          <a:p>
            <a:r>
              <a:rPr lang="da-DK" dirty="0"/>
              <a:t>/ Ministeriet for Fødevarer, Landbrug og Fiskeri – Landbrugs- og Fiskeristyrelsen / Titel på præsentation</a:t>
            </a:r>
          </a:p>
        </p:txBody>
      </p:sp>
      <p:sp>
        <p:nvSpPr>
          <p:cNvPr id="4" name="Pladsholder til diasnummer 3"/>
          <p:cNvSpPr>
            <a:spLocks noGrp="1"/>
          </p:cNvSpPr>
          <p:nvPr>
            <p:ph type="sldNum" sz="quarter" idx="12"/>
          </p:nvPr>
        </p:nvSpPr>
        <p:spPr/>
        <p:txBody>
          <a:bodyPr/>
          <a:lstStyle/>
          <a:p>
            <a:fld id="{667EC89C-17A0-4E64-A6D2-B825673CEEDF}" type="slidenum">
              <a:rPr lang="da-DK" smtClean="0"/>
              <a:t>‹nr.›</a:t>
            </a:fld>
            <a:endParaRPr lang="da-DK" dirty="0"/>
          </a:p>
        </p:txBody>
      </p:sp>
    </p:spTree>
    <p:extLst>
      <p:ext uri="{BB962C8B-B14F-4D97-AF65-F5344CB8AC3E}">
        <p14:creationId xmlns:p14="http://schemas.microsoft.com/office/powerpoint/2010/main" val="2318619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651517" y="311972"/>
            <a:ext cx="10886431" cy="468000"/>
          </a:xfrm>
          <a:prstGeom prst="rect">
            <a:avLst/>
          </a:prstGeom>
        </p:spPr>
        <p:txBody>
          <a:bodyPr vert="horz" lIns="0" tIns="0" rIns="0" bIns="0" rtlCol="0" anchor="t" anchorCtr="0">
            <a:noAutofit/>
          </a:bodyPr>
          <a:lstStyle/>
          <a:p>
            <a:r>
              <a:rPr lang="da-DK" dirty="0"/>
              <a:t>Klik for at redigere i master</a:t>
            </a:r>
          </a:p>
        </p:txBody>
      </p:sp>
      <p:sp>
        <p:nvSpPr>
          <p:cNvPr id="3" name="Pladsholder til tekst 2"/>
          <p:cNvSpPr>
            <a:spLocks noGrp="1"/>
          </p:cNvSpPr>
          <p:nvPr>
            <p:ph type="body" idx="1"/>
          </p:nvPr>
        </p:nvSpPr>
        <p:spPr>
          <a:xfrm>
            <a:off x="651516" y="1196753"/>
            <a:ext cx="10886433" cy="4885996"/>
          </a:xfrm>
          <a:prstGeom prst="rect">
            <a:avLst/>
          </a:prstGeom>
        </p:spPr>
        <p:txBody>
          <a:bodyPr vert="horz" lIns="0" tIns="0" rIns="0" bIns="0" rtlCol="0">
            <a:noAutofit/>
          </a:bodyPr>
          <a:lstStyle/>
          <a:p>
            <a:pPr lvl="0"/>
            <a:r>
              <a:rPr lang="da-DK" dirty="0"/>
              <a:t>Klik for at redigere i master</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p:txBody>
      </p:sp>
      <p:sp>
        <p:nvSpPr>
          <p:cNvPr id="5" name="Pladsholder til sidefod 4"/>
          <p:cNvSpPr>
            <a:spLocks noGrp="1"/>
          </p:cNvSpPr>
          <p:nvPr>
            <p:ph type="ftr" sz="quarter" idx="3"/>
          </p:nvPr>
        </p:nvSpPr>
        <p:spPr>
          <a:xfrm>
            <a:off x="1148399" y="6398800"/>
            <a:ext cx="5652000" cy="201461"/>
          </a:xfrm>
          <a:prstGeom prst="rect">
            <a:avLst/>
          </a:prstGeom>
        </p:spPr>
        <p:txBody>
          <a:bodyPr vert="horz" lIns="0" tIns="0" rIns="0" bIns="0" rtlCol="0" anchor="b" anchorCtr="0">
            <a:noAutofit/>
          </a:bodyPr>
          <a:lstStyle>
            <a:lvl1pPr algn="l">
              <a:defRPr sz="800">
                <a:solidFill>
                  <a:schemeClr val="accent2"/>
                </a:solidFill>
              </a:defRPr>
            </a:lvl1pPr>
          </a:lstStyle>
          <a:p>
            <a:r>
              <a:rPr lang="da-DK" dirty="0"/>
              <a:t>/ Ministeriet for Fødevarer, Landbrug og Fiskeri – Landbrugs- og Fiskeristyrelsen / Titel på præsentation</a:t>
            </a:r>
          </a:p>
        </p:txBody>
      </p:sp>
      <p:sp>
        <p:nvSpPr>
          <p:cNvPr id="6" name="Pladsholder til diasnummer 5"/>
          <p:cNvSpPr>
            <a:spLocks noGrp="1"/>
          </p:cNvSpPr>
          <p:nvPr>
            <p:ph type="sldNum" sz="quarter" idx="4"/>
          </p:nvPr>
        </p:nvSpPr>
        <p:spPr>
          <a:xfrm>
            <a:off x="817200" y="6398800"/>
            <a:ext cx="298800" cy="201461"/>
          </a:xfrm>
          <a:prstGeom prst="rect">
            <a:avLst/>
          </a:prstGeom>
        </p:spPr>
        <p:txBody>
          <a:bodyPr vert="horz" lIns="0" tIns="0" rIns="0" bIns="0" rtlCol="0" anchor="b" anchorCtr="0">
            <a:noAutofit/>
          </a:bodyPr>
          <a:lstStyle>
            <a:lvl1pPr algn="r">
              <a:defRPr sz="800">
                <a:solidFill>
                  <a:schemeClr val="accent2"/>
                </a:solidFill>
              </a:defRPr>
            </a:lvl1pPr>
          </a:lstStyle>
          <a:p>
            <a:fld id="{667EC89C-17A0-4E64-A6D2-B825673CEEDF}" type="slidenum">
              <a:rPr lang="da-DK" smtClean="0"/>
              <a:pPr/>
              <a:t>‹nr.›</a:t>
            </a:fld>
            <a:endParaRPr lang="da-DK" dirty="0"/>
          </a:p>
        </p:txBody>
      </p:sp>
      <p:sp>
        <p:nvSpPr>
          <p:cNvPr id="12" name="Pladsholder til dato 11" hidden="1"/>
          <p:cNvSpPr>
            <a:spLocks noGrp="1"/>
          </p:cNvSpPr>
          <p:nvPr>
            <p:ph type="dt" sz="half" idx="2"/>
          </p:nvPr>
        </p:nvSpPr>
        <p:spPr>
          <a:xfrm>
            <a:off x="8398068" y="7600380"/>
            <a:ext cx="2742486" cy="365125"/>
          </a:xfrm>
          <a:prstGeom prst="rect">
            <a:avLst/>
          </a:prstGeom>
        </p:spPr>
        <p:txBody>
          <a:bodyPr vert="horz" lIns="91440" tIns="45720" rIns="91440" bIns="45720" rtlCol="0" anchor="ctr"/>
          <a:lstStyle>
            <a:lvl1pPr algn="l">
              <a:defRPr lang="da-DK" sz="800" kern="1200" smtClean="0">
                <a:solidFill>
                  <a:schemeClr val="bg1">
                    <a:lumMod val="75000"/>
                  </a:schemeClr>
                </a:solidFill>
                <a:latin typeface="+mn-lt"/>
                <a:ea typeface="+mn-ea"/>
                <a:cs typeface="+mn-cs"/>
              </a:defRPr>
            </a:lvl1pPr>
          </a:lstStyle>
          <a:p>
            <a:fld id="{092B6EA1-37D5-47CA-A0CE-5580172FE330}" type="datetime2">
              <a:rPr lang="da-DK" smtClean="0"/>
              <a:t>31. marts 2025</a:t>
            </a:fld>
            <a:endParaRPr lang="da-DK" dirty="0"/>
          </a:p>
        </p:txBody>
      </p:sp>
      <p:pic>
        <p:nvPicPr>
          <p:cNvPr id="8" name="Graphic 7">
            <a:extLst>
              <a:ext uri="{FF2B5EF4-FFF2-40B4-BE49-F238E27FC236}">
                <a16:creationId xmlns:a16="http://schemas.microsoft.com/office/drawing/2014/main" id="{99C24E2E-A9CA-4B00-8546-1F1C43AD9D0A}"/>
              </a:ext>
            </a:extLst>
          </p:cNvPr>
          <p:cNvPicPr>
            <a:picLocks noChangeAspect="1"/>
          </p:cNvPicPr>
          <p:nvPr userDrawn="1"/>
        </p:nvPicPr>
        <p:blipFill>
          <a:blip r:embed="rId23">
            <a:extLst>
              <a:ext uri="{96DAC541-7B7A-43D3-8B79-37D633B846F1}">
                <asvg:svgBlip xmlns:asvg="http://schemas.microsoft.com/office/drawing/2016/SVG/main" r:embed="rId24"/>
              </a:ext>
            </a:extLst>
          </a:blip>
          <a:stretch>
            <a:fillRect/>
          </a:stretch>
        </p:blipFill>
        <p:spPr>
          <a:xfrm>
            <a:off x="646754" y="6379011"/>
            <a:ext cx="226932" cy="201461"/>
          </a:xfrm>
          <a:prstGeom prst="rect">
            <a:avLst/>
          </a:prstGeom>
        </p:spPr>
      </p:pic>
    </p:spTree>
    <p:extLst>
      <p:ext uri="{BB962C8B-B14F-4D97-AF65-F5344CB8AC3E}">
        <p14:creationId xmlns:p14="http://schemas.microsoft.com/office/powerpoint/2010/main" val="3982506368"/>
      </p:ext>
    </p:extLst>
  </p:cSld>
  <p:clrMap bg1="lt1" tx1="dk1" bg2="lt2" tx2="dk2" accent1="accent1" accent2="accent2" accent3="accent3" accent4="accent4" accent5="accent5" accent6="accent6" hlink="hlink" folHlink="folHlink"/>
  <p:sldLayoutIdLst>
    <p:sldLayoutId id="2147483649" r:id="rId1"/>
    <p:sldLayoutId id="2147483674" r:id="rId2"/>
    <p:sldLayoutId id="2147483659" r:id="rId3"/>
    <p:sldLayoutId id="2147483660" r:id="rId4"/>
    <p:sldLayoutId id="2147483661" r:id="rId5"/>
    <p:sldLayoutId id="2147483662" r:id="rId6"/>
    <p:sldLayoutId id="2147483650" r:id="rId7"/>
    <p:sldLayoutId id="2147483673" r:id="rId8"/>
    <p:sldLayoutId id="2147483652" r:id="rId9"/>
    <p:sldLayoutId id="2147483663" r:id="rId10"/>
    <p:sldLayoutId id="2147483664" r:id="rId11"/>
    <p:sldLayoutId id="2147483665" r:id="rId12"/>
    <p:sldLayoutId id="2147483666" r:id="rId13"/>
    <p:sldLayoutId id="2147483667" r:id="rId14"/>
    <p:sldLayoutId id="2147483668" r:id="rId15"/>
    <p:sldLayoutId id="2147483669" r:id="rId16"/>
    <p:sldLayoutId id="2147483670" r:id="rId17"/>
    <p:sldLayoutId id="2147483671" r:id="rId18"/>
    <p:sldLayoutId id="2147483672" r:id="rId19"/>
    <p:sldLayoutId id="2147483654" r:id="rId20"/>
    <p:sldLayoutId id="2147483655" r:id="rId21"/>
  </p:sldLayoutIdLst>
  <p:hf hdr="0" dt="0"/>
  <p:txStyles>
    <p:title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p:titleStyle>
    <p:bodyStyle>
      <a:lvl1pPr marL="0" indent="0" algn="l" defTabSz="914400" rtl="0" eaLnBrk="1" latinLnBrk="0" hangingPunct="1">
        <a:lnSpc>
          <a:spcPct val="91000"/>
        </a:lnSpc>
        <a:spcBef>
          <a:spcPts val="0"/>
        </a:spcBef>
        <a:buFont typeface="Arial" panose="020B0604020202020204" pitchFamily="34" charset="0"/>
        <a:buChar char="​"/>
        <a:defRPr sz="2000" b="1" kern="1200">
          <a:solidFill>
            <a:schemeClr val="tx1"/>
          </a:solidFill>
          <a:latin typeface="+mn-lt"/>
          <a:ea typeface="+mn-ea"/>
          <a:cs typeface="+mn-cs"/>
        </a:defRPr>
      </a:lvl1pPr>
      <a:lvl2pPr marL="216000" indent="-216000" algn="l" defTabSz="914400" rtl="0" eaLnBrk="1" latinLnBrk="0" hangingPunct="1">
        <a:lnSpc>
          <a:spcPct val="91000"/>
        </a:lnSpc>
        <a:spcBef>
          <a:spcPts val="0"/>
        </a:spcBef>
        <a:buFont typeface="Arial" panose="020B0604020202020204" pitchFamily="34" charset="0"/>
        <a:buChar char="•"/>
        <a:defRPr sz="2000" b="1" kern="1200">
          <a:solidFill>
            <a:schemeClr val="tx1"/>
          </a:solidFill>
          <a:latin typeface="+mn-lt"/>
          <a:ea typeface="+mn-ea"/>
          <a:cs typeface="+mn-cs"/>
        </a:defRPr>
      </a:lvl2pPr>
      <a:lvl3pPr marL="432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3pPr>
      <a:lvl4pPr marL="648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4pPr>
      <a:lvl5pPr marL="864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5pPr>
      <a:lvl6pPr marL="864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6pPr>
      <a:lvl7pPr marL="864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7pPr>
      <a:lvl8pPr marL="864000" indent="-216000" algn="l" defTabSz="914400" rtl="0" eaLnBrk="1" latinLnBrk="0" hangingPunct="1">
        <a:lnSpc>
          <a:spcPct val="92000"/>
        </a:lnSpc>
        <a:spcBef>
          <a:spcPts val="0"/>
        </a:spcBef>
        <a:buFont typeface="Arial" panose="020B0604020202020204" pitchFamily="34" charset="0"/>
        <a:buChar char="•"/>
        <a:defRPr sz="1800" b="1" kern="1200" baseline="0">
          <a:solidFill>
            <a:schemeClr val="tx1"/>
          </a:solidFill>
          <a:latin typeface="+mn-lt"/>
          <a:ea typeface="+mn-ea"/>
          <a:cs typeface="+mn-cs"/>
        </a:defRPr>
      </a:lvl8pPr>
      <a:lvl9pPr marL="864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753" userDrawn="1">
          <p15:clr>
            <a:srgbClr val="F26B43"/>
          </p15:clr>
        </p15:guide>
        <p15:guide id="4" orient="horz" pos="3831" userDrawn="1">
          <p15:clr>
            <a:srgbClr val="F26B43"/>
          </p15:clr>
        </p15:guide>
        <p15:guide id="5" orient="horz" pos="195" userDrawn="1">
          <p15:clr>
            <a:srgbClr val="F26B43"/>
          </p15:clr>
        </p15:guide>
        <p15:guide id="6" orient="horz" pos="491" userDrawn="1">
          <p15:clr>
            <a:srgbClr val="F26B43"/>
          </p15:clr>
        </p15:guide>
        <p15:guide id="7" pos="409" userDrawn="1">
          <p15:clr>
            <a:srgbClr val="F26B43"/>
          </p15:clr>
        </p15:guide>
        <p15:guide id="8" pos="726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13.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4.xml.rels><?xml version="1.0" encoding="UTF-8" standalone="yes"?>
<Relationships xmlns="http://schemas.openxmlformats.org/package/2006/relationships"><Relationship Id="rId3" Type="http://schemas.openxmlformats.org/officeDocument/2006/relationships/hyperlink" Target="http://www.lfst.dk/" TargetMode="External"/><Relationship Id="rId2" Type="http://schemas.openxmlformats.org/officeDocument/2006/relationships/hyperlink" Target="https://lfst.dk/landbrug-og-planter/handel-med-planter-og-planteprodukter/traeemballage" TargetMode="External"/><Relationship Id="rId1" Type="http://schemas.openxmlformats.org/officeDocument/2006/relationships/slideLayout" Target="../slideLayouts/slideLayout7.xml"/><Relationship Id="rId6" Type="http://schemas.openxmlformats.org/officeDocument/2006/relationships/hyperlink" Target="mailto:planterogbiosikkerhed@lfst.dk" TargetMode="External"/><Relationship Id="rId5" Type="http://schemas.openxmlformats.org/officeDocument/2006/relationships/hyperlink" Target="https://lfst.dk/landbrug-og-planter/plantesundhed/sammen-sikrer-vi-sunde-planter/har-du-tjekket-din-traeemballage-for-planteskadegoerere" TargetMode="External"/><Relationship Id="rId4" Type="http://schemas.openxmlformats.org/officeDocument/2006/relationships/hyperlink" Target="https://lfst.dk/landbrug-og-planter/plantesundhed/planteskadegoerere/faktaark-om-plantesundhed-og-udvalgte-karantaeneskadegoerer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6527D55D-6F47-4F81-8EE6-BE317B8F3813}"/>
              </a:ext>
            </a:extLst>
          </p:cNvPr>
          <p:cNvSpPr>
            <a:spLocks noGrp="1"/>
          </p:cNvSpPr>
          <p:nvPr>
            <p:ph type="body" sz="quarter" idx="10"/>
          </p:nvPr>
        </p:nvSpPr>
        <p:spPr/>
        <p:txBody>
          <a:bodyPr>
            <a:normAutofit fontScale="92500"/>
          </a:bodyPr>
          <a:lstStyle/>
          <a:p>
            <a:r>
              <a:rPr lang="da-DK" dirty="0"/>
              <a:t>ISPM-15 træemballage</a:t>
            </a:r>
          </a:p>
          <a:p>
            <a:r>
              <a:rPr lang="da-DK" sz="2200" dirty="0"/>
              <a:t>- Slides til brug ved undervisning af medarbejdere hos producenter af ISPM-15 træemballage</a:t>
            </a:r>
          </a:p>
        </p:txBody>
      </p:sp>
      <p:sp>
        <p:nvSpPr>
          <p:cNvPr id="18" name="Pladsholder til tekst 17"/>
          <p:cNvSpPr>
            <a:spLocks noGrp="1"/>
          </p:cNvSpPr>
          <p:nvPr>
            <p:ph type="body" sz="quarter" idx="11"/>
          </p:nvPr>
        </p:nvSpPr>
        <p:spPr/>
        <p:txBody>
          <a:bodyPr/>
          <a:lstStyle/>
          <a:p>
            <a:r>
              <a:rPr lang="da-DK" dirty="0"/>
              <a:t>2025</a:t>
            </a:r>
          </a:p>
        </p:txBody>
      </p:sp>
      <p:sp>
        <p:nvSpPr>
          <p:cNvPr id="6" name="Pladsholder til sidefod 5"/>
          <p:cNvSpPr>
            <a:spLocks noGrp="1"/>
          </p:cNvSpPr>
          <p:nvPr>
            <p:ph type="ftr" sz="quarter" idx="15"/>
          </p:nvPr>
        </p:nvSpPr>
        <p:spPr/>
        <p:txBody>
          <a:bodyPr/>
          <a:lstStyle/>
          <a:p>
            <a:r>
              <a:rPr lang="da-DK" dirty="0"/>
              <a:t>/ Ministeriet for Fødevarer, Landbrug og Fiskeri - Fiskeristyrelsen / Undervisningsmateriale ISPM-15</a:t>
            </a:r>
          </a:p>
        </p:txBody>
      </p:sp>
      <p:sp>
        <p:nvSpPr>
          <p:cNvPr id="7" name="Pladsholder til slidenummer 6"/>
          <p:cNvSpPr>
            <a:spLocks noGrp="1"/>
          </p:cNvSpPr>
          <p:nvPr>
            <p:ph type="sldNum" sz="quarter" idx="16"/>
          </p:nvPr>
        </p:nvSpPr>
        <p:spPr/>
        <p:txBody>
          <a:bodyPr/>
          <a:lstStyle/>
          <a:p>
            <a:fld id="{667EC89C-17A0-4E64-A6D2-B825673CEEDF}" type="slidenum">
              <a:rPr lang="da-DK" smtClean="0"/>
              <a:pPr/>
              <a:t>1</a:t>
            </a:fld>
            <a:endParaRPr lang="da-DK" dirty="0"/>
          </a:p>
        </p:txBody>
      </p:sp>
      <p:sp>
        <p:nvSpPr>
          <p:cNvPr id="2" name="Titel 1">
            <a:extLst>
              <a:ext uri="{FF2B5EF4-FFF2-40B4-BE49-F238E27FC236}">
                <a16:creationId xmlns:a16="http://schemas.microsoft.com/office/drawing/2014/main" id="{80042594-E8CB-4428-A218-E8296B3B8550}"/>
              </a:ext>
            </a:extLst>
          </p:cNvPr>
          <p:cNvSpPr>
            <a:spLocks noGrp="1"/>
          </p:cNvSpPr>
          <p:nvPr>
            <p:ph type="title" idx="4294967295"/>
          </p:nvPr>
        </p:nvSpPr>
        <p:spPr>
          <a:xfrm>
            <a:off x="651517" y="0"/>
            <a:ext cx="10886431" cy="468000"/>
          </a:xfrm>
        </p:spPr>
        <p:txBody>
          <a:bodyPr/>
          <a:lstStyle/>
          <a:p>
            <a:r>
              <a:rPr lang="da-DK"/>
              <a:t>Undervisningsmateriale til ISPM-15 virksomheder</a:t>
            </a:r>
          </a:p>
        </p:txBody>
      </p:sp>
    </p:spTree>
    <p:extLst>
      <p:ext uri="{BB962C8B-B14F-4D97-AF65-F5344CB8AC3E}">
        <p14:creationId xmlns:p14="http://schemas.microsoft.com/office/powerpoint/2010/main" val="4176639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lstStyle/>
          <a:p>
            <a:r>
              <a:rPr lang="da-DK" dirty="0"/>
              <a:t>Øget global handel kan sprede alvorlige planteskadegørere</a:t>
            </a:r>
          </a:p>
        </p:txBody>
      </p:sp>
      <p:sp>
        <p:nvSpPr>
          <p:cNvPr id="8" name="Pladsholder til indhold 7"/>
          <p:cNvSpPr>
            <a:spLocks noGrp="1"/>
          </p:cNvSpPr>
          <p:nvPr>
            <p:ph idx="1"/>
          </p:nvPr>
        </p:nvSpPr>
        <p:spPr>
          <a:xfrm>
            <a:off x="651516" y="1196753"/>
            <a:ext cx="10886433" cy="4885996"/>
          </a:xfrm>
        </p:spPr>
        <p:txBody>
          <a:bodyPr/>
          <a:lstStyle/>
          <a:p>
            <a:r>
              <a:rPr lang="da-DK" dirty="0"/>
              <a:t>Du er med til at begrænse spredningen ved at arbejde med ISPM-15!</a:t>
            </a:r>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pPr marL="342900" indent="-342900">
              <a:buFont typeface="Arial" panose="020B0604020202020204" pitchFamily="34" charset="0"/>
              <a:buChar char="•"/>
            </a:pPr>
            <a:r>
              <a:rPr lang="da-DK" sz="1600" dirty="0"/>
              <a:t>Der kan følge meget alvorlige planteskadegørere med ubehandlet træemballage</a:t>
            </a:r>
          </a:p>
          <a:p>
            <a:pPr marL="342900" indent="-342900">
              <a:buFont typeface="Arial" panose="020B0604020202020204" pitchFamily="34" charset="0"/>
              <a:buChar char="•"/>
            </a:pPr>
            <a:r>
              <a:rPr lang="da-DK" sz="1600" dirty="0"/>
              <a:t>ISPM-15 mærket viser, at træemballagen er blevet behandlet mod planteskadegørere</a:t>
            </a:r>
          </a:p>
          <a:p>
            <a:pPr marL="342900" indent="-342900">
              <a:buFont typeface="Arial" panose="020B0604020202020204" pitchFamily="34" charset="0"/>
              <a:buChar char="•"/>
            </a:pPr>
            <a:r>
              <a:rPr lang="da-DK" sz="1600" dirty="0"/>
              <a:t>Træemballage er involveret i ca. 80 % af globalt handlede varer</a:t>
            </a:r>
          </a:p>
          <a:p>
            <a:pPr marL="342900" indent="-342900">
              <a:buFont typeface="Arial" panose="020B0604020202020204" pitchFamily="34" charset="0"/>
              <a:buChar char="•"/>
            </a:pPr>
            <a:r>
              <a:rPr lang="da-DK" sz="1600" dirty="0"/>
              <a:t>Den internationale handel er steget ca. 45 gange niveauet i 1950 – og den stiger fortsat</a:t>
            </a:r>
          </a:p>
          <a:p>
            <a:pPr marL="342900" indent="-342900">
              <a:buFont typeface="Arial" panose="020B0604020202020204" pitchFamily="34" charset="0"/>
              <a:buChar char="•"/>
            </a:pPr>
            <a:r>
              <a:rPr lang="da-DK" sz="1600" dirty="0"/>
              <a:t>Importlande beskytter sig mod planteskadegørere ved at kræve ISPM-15 mærket træemballage</a:t>
            </a:r>
          </a:p>
          <a:p>
            <a:pPr marL="342900" indent="-342900">
              <a:buFont typeface="Arial" panose="020B0604020202020204" pitchFamily="34" charset="0"/>
              <a:buChar char="•"/>
            </a:pPr>
            <a:r>
              <a:rPr lang="da-DK" sz="1600" dirty="0"/>
              <a:t>EU kræver ISPM-15 mærket træemballage ved import</a:t>
            </a:r>
          </a:p>
          <a:p>
            <a:pPr marL="342900" indent="-342900">
              <a:buFont typeface="Arial" panose="020B0604020202020204" pitchFamily="34" charset="0"/>
              <a:buChar char="•"/>
            </a:pPr>
            <a:r>
              <a:rPr lang="da-DK" sz="1600" dirty="0"/>
              <a:t>Indenfor EU kan man benytte træemballage uden ISPM-15 mærket – dog med få undtagelser</a:t>
            </a:r>
          </a:p>
        </p:txBody>
      </p:sp>
      <p:sp>
        <p:nvSpPr>
          <p:cNvPr id="3" name="Pladsholder til sidefod 2"/>
          <p:cNvSpPr>
            <a:spLocks noGrp="1"/>
          </p:cNvSpPr>
          <p:nvPr>
            <p:ph type="ftr" sz="quarter" idx="11"/>
          </p:nvPr>
        </p:nvSpPr>
        <p:spPr/>
        <p:txBody>
          <a:bodyPr/>
          <a:lstStyle/>
          <a:p>
            <a:r>
              <a:rPr lang="da-DK" dirty="0"/>
              <a:t>/ Ministeriet for Fødevarer, Landbrug og Fiskeri – Landbrugs- og Fiskeristyrelsen / Undervisningsmateriale ISPM-15</a:t>
            </a:r>
          </a:p>
        </p:txBody>
      </p:sp>
      <p:sp>
        <p:nvSpPr>
          <p:cNvPr id="4" name="Pladsholder til slidenummer 3"/>
          <p:cNvSpPr>
            <a:spLocks noGrp="1"/>
          </p:cNvSpPr>
          <p:nvPr>
            <p:ph type="sldNum" sz="quarter" idx="12"/>
          </p:nvPr>
        </p:nvSpPr>
        <p:spPr/>
        <p:txBody>
          <a:bodyPr/>
          <a:lstStyle/>
          <a:p>
            <a:fld id="{667EC89C-17A0-4E64-A6D2-B825673CEEDF}" type="slidenum">
              <a:rPr lang="da-DK" smtClean="0"/>
              <a:pPr/>
              <a:t>2</a:t>
            </a:fld>
            <a:endParaRPr lang="da-DK" dirty="0"/>
          </a:p>
        </p:txBody>
      </p:sp>
      <p:pic>
        <p:nvPicPr>
          <p:cNvPr id="6" name="Billede 5">
            <a:extLst>
              <a:ext uri="{FF2B5EF4-FFF2-40B4-BE49-F238E27FC236}">
                <a16:creationId xmlns:a16="http://schemas.microsoft.com/office/drawing/2014/main" id="{94854428-C92D-426B-AB8A-947B7BBFC11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854052" y="1556792"/>
            <a:ext cx="6480720" cy="3018999"/>
          </a:xfrm>
          <a:prstGeom prst="rect">
            <a:avLst/>
          </a:prstGeom>
        </p:spPr>
      </p:pic>
    </p:spTree>
    <p:extLst>
      <p:ext uri="{BB962C8B-B14F-4D97-AF65-F5344CB8AC3E}">
        <p14:creationId xmlns:p14="http://schemas.microsoft.com/office/powerpoint/2010/main" val="3870428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A97051-7F87-467A-9CD9-2706233BBF42}"/>
              </a:ext>
            </a:extLst>
          </p:cNvPr>
          <p:cNvSpPr>
            <a:spLocks noGrp="1"/>
          </p:cNvSpPr>
          <p:nvPr>
            <p:ph type="title"/>
          </p:nvPr>
        </p:nvSpPr>
        <p:spPr/>
        <p:txBody>
          <a:bodyPr/>
          <a:lstStyle/>
          <a:p>
            <a:r>
              <a:rPr lang="da-DK" dirty="0"/>
              <a:t>Spredning af plantekarantæneskadegørere</a:t>
            </a:r>
          </a:p>
        </p:txBody>
      </p:sp>
      <p:sp>
        <p:nvSpPr>
          <p:cNvPr id="3" name="Pladsholder til indhold 2">
            <a:extLst>
              <a:ext uri="{FF2B5EF4-FFF2-40B4-BE49-F238E27FC236}">
                <a16:creationId xmlns:a16="http://schemas.microsoft.com/office/drawing/2014/main" id="{8C568CB9-0651-489B-9941-5A6FBDB9C227}"/>
              </a:ext>
            </a:extLst>
          </p:cNvPr>
          <p:cNvSpPr>
            <a:spLocks noGrp="1"/>
          </p:cNvSpPr>
          <p:nvPr>
            <p:ph idx="1"/>
          </p:nvPr>
        </p:nvSpPr>
        <p:spPr/>
        <p:txBody>
          <a:bodyPr/>
          <a:lstStyle/>
          <a:p>
            <a:r>
              <a:rPr lang="da-DK" dirty="0"/>
              <a:t>Spredning sker i høj grad ad følgende veje</a:t>
            </a:r>
          </a:p>
          <a:p>
            <a:pPr marL="342900" indent="-342900">
              <a:buFont typeface="Arial" panose="020B0604020202020204" pitchFamily="34" charset="0"/>
              <a:buChar char="•"/>
            </a:pPr>
            <a:r>
              <a:rPr lang="da-DK" dirty="0"/>
              <a:t>Handel og transport</a:t>
            </a:r>
          </a:p>
          <a:p>
            <a:pPr marL="558900" lvl="1" indent="-342900"/>
            <a:r>
              <a:rPr lang="da-DK" dirty="0"/>
              <a:t>Med fly, skib, lastbiler og rejsende</a:t>
            </a:r>
          </a:p>
          <a:p>
            <a:pPr marL="342900" indent="-342900">
              <a:buFont typeface="Arial" panose="020B0604020202020204" pitchFamily="34" charset="0"/>
              <a:buChar char="•"/>
            </a:pPr>
            <a:r>
              <a:rPr lang="da-DK" dirty="0"/>
              <a:t>Naturlig spredning, f.eks. Biller, der flyver langt</a:t>
            </a:r>
          </a:p>
          <a:p>
            <a:pPr marL="342900" indent="-342900">
              <a:buFont typeface="Arial" panose="020B0604020202020204" pitchFamily="34" charset="0"/>
              <a:buChar char="•"/>
            </a:pPr>
            <a:r>
              <a:rPr lang="da-DK" dirty="0"/>
              <a:t>Frugt- og prydplanter til plantning</a:t>
            </a:r>
          </a:p>
          <a:p>
            <a:pPr marL="342900" indent="-342900">
              <a:buFont typeface="Arial" panose="020B0604020202020204" pitchFamily="34" charset="0"/>
              <a:buChar char="•"/>
            </a:pPr>
            <a:r>
              <a:rPr lang="da-DK" dirty="0"/>
              <a:t>Trævarer, brænde, flis og emballagetræ</a:t>
            </a:r>
          </a:p>
          <a:p>
            <a:pPr marL="558900" lvl="1" indent="-342900"/>
            <a:r>
              <a:rPr lang="da-DK" dirty="0"/>
              <a:t>Mange andre varer bliver transporteret med træemballage</a:t>
            </a:r>
          </a:p>
          <a:p>
            <a:pPr marL="558900" lvl="1" indent="-342900"/>
            <a:endParaRPr lang="da-DK" dirty="0"/>
          </a:p>
        </p:txBody>
      </p:sp>
      <p:sp>
        <p:nvSpPr>
          <p:cNvPr id="4" name="Pladsholder til sidefod 3">
            <a:extLst>
              <a:ext uri="{FF2B5EF4-FFF2-40B4-BE49-F238E27FC236}">
                <a16:creationId xmlns:a16="http://schemas.microsoft.com/office/drawing/2014/main" id="{1188276C-0799-49E5-A01C-33E7F3BFE046}"/>
              </a:ext>
            </a:extLst>
          </p:cNvPr>
          <p:cNvSpPr>
            <a:spLocks noGrp="1"/>
          </p:cNvSpPr>
          <p:nvPr>
            <p:ph type="ftr" sz="quarter" idx="11"/>
          </p:nvPr>
        </p:nvSpPr>
        <p:spPr/>
        <p:txBody>
          <a:bodyPr/>
          <a:lstStyle/>
          <a:p>
            <a:r>
              <a:rPr lang="da-DK" dirty="0"/>
              <a:t>/ Ministeriet for Fødevarer, Landbrug og Fiskeri – Landbrugs- og Fiskeristyrelsen / Undervisningsmateriale ISPM-15</a:t>
            </a:r>
          </a:p>
        </p:txBody>
      </p:sp>
      <p:sp>
        <p:nvSpPr>
          <p:cNvPr id="5" name="Pladsholder til slidenummer 4">
            <a:extLst>
              <a:ext uri="{FF2B5EF4-FFF2-40B4-BE49-F238E27FC236}">
                <a16:creationId xmlns:a16="http://schemas.microsoft.com/office/drawing/2014/main" id="{C37EEB50-AC86-4999-BD45-695C722841FF}"/>
              </a:ext>
            </a:extLst>
          </p:cNvPr>
          <p:cNvSpPr>
            <a:spLocks noGrp="1"/>
          </p:cNvSpPr>
          <p:nvPr>
            <p:ph type="sldNum" sz="quarter" idx="12"/>
          </p:nvPr>
        </p:nvSpPr>
        <p:spPr/>
        <p:txBody>
          <a:bodyPr/>
          <a:lstStyle/>
          <a:p>
            <a:fld id="{667EC89C-17A0-4E64-A6D2-B825673CEEDF}" type="slidenum">
              <a:rPr lang="da-DK" smtClean="0"/>
              <a:t>3</a:t>
            </a:fld>
            <a:endParaRPr lang="da-DK" dirty="0"/>
          </a:p>
        </p:txBody>
      </p:sp>
      <p:pic>
        <p:nvPicPr>
          <p:cNvPr id="6" name="Billede 5">
            <a:extLst>
              <a:ext uri="{FF2B5EF4-FFF2-40B4-BE49-F238E27FC236}">
                <a16:creationId xmlns:a16="http://schemas.microsoft.com/office/drawing/2014/main" id="{135575BF-B90F-4A22-9818-61CC6D33B1A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66279" y="3326493"/>
            <a:ext cx="3418739" cy="3072307"/>
          </a:xfrm>
          <a:prstGeom prst="rect">
            <a:avLst/>
          </a:prstGeom>
        </p:spPr>
      </p:pic>
      <p:pic>
        <p:nvPicPr>
          <p:cNvPr id="7" name="Billede 6">
            <a:extLst>
              <a:ext uri="{FF2B5EF4-FFF2-40B4-BE49-F238E27FC236}">
                <a16:creationId xmlns:a16="http://schemas.microsoft.com/office/drawing/2014/main" id="{32715472-3335-4ACF-8F50-686EB34CC63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11388" y="3307017"/>
            <a:ext cx="3064965" cy="3077902"/>
          </a:xfrm>
          <a:prstGeom prst="rect">
            <a:avLst/>
          </a:prstGeom>
        </p:spPr>
      </p:pic>
      <p:pic>
        <p:nvPicPr>
          <p:cNvPr id="8" name="Billede 7">
            <a:extLst>
              <a:ext uri="{FF2B5EF4-FFF2-40B4-BE49-F238E27FC236}">
                <a16:creationId xmlns:a16="http://schemas.microsoft.com/office/drawing/2014/main" id="{CB63FAD1-D360-4AB8-8DFB-1C8CEC59F0D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902724" y="3326493"/>
            <a:ext cx="1713843" cy="3058426"/>
          </a:xfrm>
          <a:prstGeom prst="rect">
            <a:avLst/>
          </a:prstGeom>
        </p:spPr>
      </p:pic>
      <p:sp>
        <p:nvSpPr>
          <p:cNvPr id="9" name="Ellipse 8" descr="Vær opmærksom på larvegange og smuld. Billelarver kan følge med paller og træemballage.">
            <a:extLst>
              <a:ext uri="{FF2B5EF4-FFF2-40B4-BE49-F238E27FC236}">
                <a16:creationId xmlns:a16="http://schemas.microsoft.com/office/drawing/2014/main" id="{6241E82B-8704-47BA-AE25-2756904C3C86}"/>
              </a:ext>
              <a:ext uri="{C183D7F6-B498-43B3-948B-1728B52AA6E4}">
                <adec:decorative xmlns:adec="http://schemas.microsoft.com/office/drawing/2017/decorative" val="0"/>
              </a:ext>
            </a:extLst>
          </p:cNvPr>
          <p:cNvSpPr/>
          <p:nvPr/>
        </p:nvSpPr>
        <p:spPr>
          <a:xfrm>
            <a:off x="7318548" y="562143"/>
            <a:ext cx="4002737" cy="1841451"/>
          </a:xfrm>
          <a:prstGeom prst="ellipse">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da-DK"/>
              <a:t>Vær opmærksom på larvegange og smuld. Billelarver kan følge med paller og træemballage.</a:t>
            </a:r>
            <a:endParaRPr lang="da-DK" dirty="0" err="1"/>
          </a:p>
        </p:txBody>
      </p:sp>
    </p:spTree>
    <p:extLst>
      <p:ext uri="{BB962C8B-B14F-4D97-AF65-F5344CB8AC3E}">
        <p14:creationId xmlns:p14="http://schemas.microsoft.com/office/powerpoint/2010/main" val="4210870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AE7E1F-2976-4274-A3E9-6EAD286A7440}"/>
              </a:ext>
            </a:extLst>
          </p:cNvPr>
          <p:cNvSpPr>
            <a:spLocks noGrp="1"/>
          </p:cNvSpPr>
          <p:nvPr>
            <p:ph type="title"/>
          </p:nvPr>
        </p:nvSpPr>
        <p:spPr/>
        <p:txBody>
          <a:bodyPr/>
          <a:lstStyle/>
          <a:p>
            <a:r>
              <a:rPr lang="da-DK" dirty="0"/>
              <a:t>Hvad betyder ISPM-15 mærket?</a:t>
            </a:r>
          </a:p>
        </p:txBody>
      </p:sp>
      <p:sp>
        <p:nvSpPr>
          <p:cNvPr id="3" name="Pladsholder til indhold 2">
            <a:extLst>
              <a:ext uri="{FF2B5EF4-FFF2-40B4-BE49-F238E27FC236}">
                <a16:creationId xmlns:a16="http://schemas.microsoft.com/office/drawing/2014/main" id="{62BA4736-8493-45CE-8FAF-3767196BA511}"/>
              </a:ext>
            </a:extLst>
          </p:cNvPr>
          <p:cNvSpPr>
            <a:spLocks noGrp="1"/>
          </p:cNvSpPr>
          <p:nvPr>
            <p:ph idx="1"/>
          </p:nvPr>
        </p:nvSpPr>
        <p:spPr/>
        <p:txBody>
          <a:bodyPr/>
          <a:lstStyle/>
          <a:p>
            <a:r>
              <a:rPr lang="da-DK" dirty="0"/>
              <a:t>En international mærkningsordning, som skal hindre spredning af alvorlige planteskadegørere med træemballage.</a:t>
            </a:r>
          </a:p>
          <a:p>
            <a:endParaRPr lang="da-DK" dirty="0"/>
          </a:p>
          <a:p>
            <a:r>
              <a:rPr lang="da-DK" dirty="0"/>
              <a:t>Mærket viser, at træemballagen er behandlet efter ISPM-15 standarden.</a:t>
            </a:r>
          </a:p>
          <a:p>
            <a:pPr marL="342900" indent="-342900">
              <a:buFont typeface="Wingdings" panose="05000000000000000000" pitchFamily="2" charset="2"/>
              <a:buChar char="Ø"/>
            </a:pPr>
            <a:r>
              <a:rPr lang="da-DK" dirty="0"/>
              <a:t>Der er fire godkendte behandlingsmetoder internationalt</a:t>
            </a:r>
          </a:p>
          <a:p>
            <a:pPr marL="558900" lvl="1" indent="-342900">
              <a:buFont typeface="Wingdings" panose="05000000000000000000" pitchFamily="2" charset="2"/>
              <a:buChar char="Ø"/>
            </a:pPr>
            <a:r>
              <a:rPr lang="da-DK" dirty="0"/>
              <a:t>Varmebehandling (HT) </a:t>
            </a:r>
            <a:r>
              <a:rPr lang="da-DK" sz="1400" dirty="0"/>
              <a:t>dette er den eneste godkendte behandling i Danmark</a:t>
            </a:r>
            <a:endParaRPr lang="da-DK" dirty="0"/>
          </a:p>
          <a:p>
            <a:pPr marL="558900" lvl="1" indent="-342900">
              <a:buFont typeface="Wingdings" panose="05000000000000000000" pitchFamily="2" charset="2"/>
              <a:buChar char="Ø"/>
            </a:pPr>
            <a:r>
              <a:rPr lang="da-DK" dirty="0" err="1"/>
              <a:t>Dielektrisk</a:t>
            </a:r>
            <a:r>
              <a:rPr lang="da-DK" dirty="0"/>
              <a:t> varmebehandling (DH)</a:t>
            </a:r>
          </a:p>
          <a:p>
            <a:pPr marL="558900" lvl="1" indent="-342900">
              <a:buFont typeface="Wingdings" panose="05000000000000000000" pitchFamily="2" charset="2"/>
              <a:buChar char="Ø"/>
            </a:pPr>
            <a:r>
              <a:rPr lang="da-DK" dirty="0" err="1"/>
              <a:t>Methylbromidbehandling</a:t>
            </a:r>
            <a:r>
              <a:rPr lang="da-DK" dirty="0"/>
              <a:t> (MB) </a:t>
            </a:r>
            <a:r>
              <a:rPr lang="da-DK" sz="1400" dirty="0"/>
              <a:t>forbudt at bruge i EU og en række andre lande</a:t>
            </a:r>
          </a:p>
          <a:p>
            <a:pPr marL="558900" lvl="1" indent="-342900">
              <a:buFont typeface="Wingdings" panose="05000000000000000000" pitchFamily="2" charset="2"/>
              <a:buChar char="Ø"/>
            </a:pPr>
            <a:r>
              <a:rPr lang="da-DK" dirty="0" err="1"/>
              <a:t>Sulphurylflouridbehandling</a:t>
            </a:r>
            <a:r>
              <a:rPr lang="da-DK" dirty="0"/>
              <a:t> (SF)</a:t>
            </a:r>
          </a:p>
          <a:p>
            <a:pPr lvl="1" indent="0">
              <a:buNone/>
            </a:pPr>
            <a:endParaRPr lang="da-DK" sz="2400" dirty="0"/>
          </a:p>
          <a:p>
            <a:pPr marL="0" lvl="1" indent="0">
              <a:buNone/>
            </a:pPr>
            <a:r>
              <a:rPr lang="da-DK" dirty="0"/>
              <a:t>Det er vigtigt, at </a:t>
            </a:r>
            <a:r>
              <a:rPr lang="da-DK" u="sng" dirty="0"/>
              <a:t>alle dele </a:t>
            </a:r>
            <a:r>
              <a:rPr lang="da-DK" dirty="0"/>
              <a:t>af en ISPM-15 træemballageenhed er behandlet efter ISPM-15 standarden.</a:t>
            </a:r>
          </a:p>
          <a:p>
            <a:pPr marL="0" lvl="1" indent="0">
              <a:buNone/>
            </a:pPr>
            <a:endParaRPr lang="da-DK" sz="1800" dirty="0"/>
          </a:p>
          <a:p>
            <a:pPr marL="0" lvl="1" indent="0">
              <a:buNone/>
            </a:pPr>
            <a:r>
              <a:rPr lang="da-DK" sz="1800" dirty="0"/>
              <a:t>Mærkningsordningen skal give sporbarhed, så man kan finde tilbage til den godkendte træemballagevirksomhed, som har produceret eller ændret på ISPM-15 mærket træemballage.</a:t>
            </a:r>
          </a:p>
        </p:txBody>
      </p:sp>
      <p:sp>
        <p:nvSpPr>
          <p:cNvPr id="4" name="Pladsholder til sidefod 3">
            <a:extLst>
              <a:ext uri="{FF2B5EF4-FFF2-40B4-BE49-F238E27FC236}">
                <a16:creationId xmlns:a16="http://schemas.microsoft.com/office/drawing/2014/main" id="{B769EDD2-3432-465B-86FE-9C2174240813}"/>
              </a:ext>
            </a:extLst>
          </p:cNvPr>
          <p:cNvSpPr>
            <a:spLocks noGrp="1"/>
          </p:cNvSpPr>
          <p:nvPr>
            <p:ph type="ftr" sz="quarter" idx="11"/>
          </p:nvPr>
        </p:nvSpPr>
        <p:spPr/>
        <p:txBody>
          <a:bodyPr/>
          <a:lstStyle/>
          <a:p>
            <a:r>
              <a:rPr lang="da-DK" dirty="0"/>
              <a:t>/ Ministeriet for Fødevarer, Landbrug og Fiskeri – Landbrugs- og Fiskeristyrelsen / Undervisningsmateriale ISPM-15</a:t>
            </a:r>
          </a:p>
        </p:txBody>
      </p:sp>
      <p:sp>
        <p:nvSpPr>
          <p:cNvPr id="5" name="Pladsholder til slidenummer 4">
            <a:extLst>
              <a:ext uri="{FF2B5EF4-FFF2-40B4-BE49-F238E27FC236}">
                <a16:creationId xmlns:a16="http://schemas.microsoft.com/office/drawing/2014/main" id="{77E95EAB-9FEA-4967-B926-61DA560BCD8F}"/>
              </a:ext>
            </a:extLst>
          </p:cNvPr>
          <p:cNvSpPr>
            <a:spLocks noGrp="1"/>
          </p:cNvSpPr>
          <p:nvPr>
            <p:ph type="sldNum" sz="quarter" idx="12"/>
          </p:nvPr>
        </p:nvSpPr>
        <p:spPr/>
        <p:txBody>
          <a:bodyPr/>
          <a:lstStyle/>
          <a:p>
            <a:fld id="{667EC89C-17A0-4E64-A6D2-B825673CEEDF}" type="slidenum">
              <a:rPr lang="da-DK" smtClean="0"/>
              <a:t>4</a:t>
            </a:fld>
            <a:endParaRPr lang="da-DK" dirty="0"/>
          </a:p>
        </p:txBody>
      </p:sp>
    </p:spTree>
    <p:extLst>
      <p:ext uri="{BB962C8B-B14F-4D97-AF65-F5344CB8AC3E}">
        <p14:creationId xmlns:p14="http://schemas.microsoft.com/office/powerpoint/2010/main" val="3081145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AE7E1F-2976-4274-A3E9-6EAD286A7440}"/>
              </a:ext>
            </a:extLst>
          </p:cNvPr>
          <p:cNvSpPr>
            <a:spLocks noGrp="1"/>
          </p:cNvSpPr>
          <p:nvPr>
            <p:ph type="title"/>
          </p:nvPr>
        </p:nvSpPr>
        <p:spPr/>
        <p:txBody>
          <a:bodyPr/>
          <a:lstStyle/>
          <a:p>
            <a:r>
              <a:rPr lang="da-DK" dirty="0"/>
              <a:t>Hvad betyder ISPM-15 mærket?</a:t>
            </a:r>
          </a:p>
        </p:txBody>
      </p:sp>
      <p:sp>
        <p:nvSpPr>
          <p:cNvPr id="3" name="Pladsholder til indhold 2">
            <a:extLst>
              <a:ext uri="{FF2B5EF4-FFF2-40B4-BE49-F238E27FC236}">
                <a16:creationId xmlns:a16="http://schemas.microsoft.com/office/drawing/2014/main" id="{62BA4736-8493-45CE-8FAF-3767196BA511}"/>
              </a:ext>
            </a:extLst>
          </p:cNvPr>
          <p:cNvSpPr>
            <a:spLocks noGrp="1"/>
          </p:cNvSpPr>
          <p:nvPr>
            <p:ph idx="1"/>
          </p:nvPr>
        </p:nvSpPr>
        <p:spPr/>
        <p:txBody>
          <a:bodyPr/>
          <a:lstStyle/>
          <a:p>
            <a:r>
              <a:rPr lang="da-DK" dirty="0"/>
              <a:t>Der snydes med ISPM-15 behandling. Symptomer på manglende ISPM-15 behandling er angreb af insekter og larver mm. Træet kan ikke benyttes til ISPM-15 mærket træ.</a:t>
            </a:r>
          </a:p>
          <a:p>
            <a:endParaRPr lang="da-DK" dirty="0"/>
          </a:p>
          <a:p>
            <a:r>
              <a:rPr lang="da-DK" dirty="0"/>
              <a:t>Importlande stiller krav om ISPM-15 mærket træemballage ved import.</a:t>
            </a:r>
          </a:p>
          <a:p>
            <a:endParaRPr lang="da-DK" dirty="0"/>
          </a:p>
          <a:p>
            <a:r>
              <a:rPr lang="da-DK" dirty="0"/>
              <a:t>Utydelige mærker, symptomer på skadegørere i træemballagen mm., kan betyde afvisning af varen og erstatningskrav til træemballageproducenten.</a:t>
            </a:r>
          </a:p>
          <a:p>
            <a:endParaRPr lang="da-DK" dirty="0"/>
          </a:p>
          <a:p>
            <a:r>
              <a:rPr lang="da-DK" dirty="0"/>
              <a:t>En ISPM-15 træemballageenhed behandles én gang, med mindre der sker ændringer af den, f.eks. Ved reparation eller genfremstilling.</a:t>
            </a:r>
          </a:p>
          <a:p>
            <a:endParaRPr lang="da-DK" sz="1800" dirty="0"/>
          </a:p>
          <a:p>
            <a:endParaRPr lang="da-DK" sz="1800" dirty="0"/>
          </a:p>
        </p:txBody>
      </p:sp>
      <p:sp>
        <p:nvSpPr>
          <p:cNvPr id="4" name="Pladsholder til sidefod 3">
            <a:extLst>
              <a:ext uri="{FF2B5EF4-FFF2-40B4-BE49-F238E27FC236}">
                <a16:creationId xmlns:a16="http://schemas.microsoft.com/office/drawing/2014/main" id="{B769EDD2-3432-465B-86FE-9C2174240813}"/>
              </a:ext>
            </a:extLst>
          </p:cNvPr>
          <p:cNvSpPr>
            <a:spLocks noGrp="1"/>
          </p:cNvSpPr>
          <p:nvPr>
            <p:ph type="ftr" sz="quarter" idx="11"/>
          </p:nvPr>
        </p:nvSpPr>
        <p:spPr/>
        <p:txBody>
          <a:bodyPr/>
          <a:lstStyle/>
          <a:p>
            <a:r>
              <a:rPr lang="da-DK" dirty="0"/>
              <a:t>/ Ministeriet for Fødevarer, Landbrug og Fiskeri – Landbrugs- og Fiskeristyrelsen / Undervisningsmateriale ISPM-15</a:t>
            </a:r>
          </a:p>
        </p:txBody>
      </p:sp>
      <p:sp>
        <p:nvSpPr>
          <p:cNvPr id="5" name="Pladsholder til slidenummer 4">
            <a:extLst>
              <a:ext uri="{FF2B5EF4-FFF2-40B4-BE49-F238E27FC236}">
                <a16:creationId xmlns:a16="http://schemas.microsoft.com/office/drawing/2014/main" id="{77E95EAB-9FEA-4967-B926-61DA560BCD8F}"/>
              </a:ext>
            </a:extLst>
          </p:cNvPr>
          <p:cNvSpPr>
            <a:spLocks noGrp="1"/>
          </p:cNvSpPr>
          <p:nvPr>
            <p:ph type="sldNum" sz="quarter" idx="12"/>
          </p:nvPr>
        </p:nvSpPr>
        <p:spPr/>
        <p:txBody>
          <a:bodyPr/>
          <a:lstStyle/>
          <a:p>
            <a:fld id="{667EC89C-17A0-4E64-A6D2-B825673CEEDF}" type="slidenum">
              <a:rPr lang="da-DK" smtClean="0"/>
              <a:t>5</a:t>
            </a:fld>
            <a:endParaRPr lang="da-DK" dirty="0"/>
          </a:p>
        </p:txBody>
      </p:sp>
      <p:pic>
        <p:nvPicPr>
          <p:cNvPr id="6" name="Billede 5">
            <a:extLst>
              <a:ext uri="{FF2B5EF4-FFF2-40B4-BE49-F238E27FC236}">
                <a16:creationId xmlns:a16="http://schemas.microsoft.com/office/drawing/2014/main" id="{C24DEE31-8787-4541-9167-2C3513EF929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43000" y="4293097"/>
            <a:ext cx="9232765" cy="1944216"/>
          </a:xfrm>
          <a:prstGeom prst="rect">
            <a:avLst/>
          </a:prstGeom>
        </p:spPr>
      </p:pic>
    </p:spTree>
    <p:extLst>
      <p:ext uri="{BB962C8B-B14F-4D97-AF65-F5344CB8AC3E}">
        <p14:creationId xmlns:p14="http://schemas.microsoft.com/office/powerpoint/2010/main" val="2948861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AE7E1F-2976-4274-A3E9-6EAD286A7440}"/>
              </a:ext>
            </a:extLst>
          </p:cNvPr>
          <p:cNvSpPr>
            <a:spLocks noGrp="1"/>
          </p:cNvSpPr>
          <p:nvPr>
            <p:ph type="title"/>
          </p:nvPr>
        </p:nvSpPr>
        <p:spPr/>
        <p:txBody>
          <a:bodyPr/>
          <a:lstStyle/>
          <a:p>
            <a:r>
              <a:rPr lang="da-DK" dirty="0"/>
              <a:t>Kun godkendte virksomheder må ændre på ISPM-15 mærket træemballage</a:t>
            </a:r>
          </a:p>
        </p:txBody>
      </p:sp>
      <p:sp>
        <p:nvSpPr>
          <p:cNvPr id="3" name="Pladsholder til indhold 2">
            <a:extLst>
              <a:ext uri="{FF2B5EF4-FFF2-40B4-BE49-F238E27FC236}">
                <a16:creationId xmlns:a16="http://schemas.microsoft.com/office/drawing/2014/main" id="{62BA4736-8493-45CE-8FAF-3767196BA511}"/>
              </a:ext>
            </a:extLst>
          </p:cNvPr>
          <p:cNvSpPr>
            <a:spLocks noGrp="1"/>
          </p:cNvSpPr>
          <p:nvPr>
            <p:ph idx="1"/>
          </p:nvPr>
        </p:nvSpPr>
        <p:spPr/>
        <p:txBody>
          <a:bodyPr/>
          <a:lstStyle/>
          <a:p>
            <a:r>
              <a:rPr lang="da-DK" dirty="0"/>
              <a:t>Landbrugs- og Fiskeristyrelsen godkendte ISPM-15 træemballagevirksomheder i Danmark.</a:t>
            </a:r>
          </a:p>
          <a:p>
            <a:endParaRPr lang="da-DK" dirty="0"/>
          </a:p>
          <a:p>
            <a:r>
              <a:rPr lang="da-DK" dirty="0"/>
              <a:t>Godkendte virksomheder udarbejder kvalitetshåndbog og har ansvar for sporbarhed og dokumentation for ISPM-15 behandling mm.</a:t>
            </a:r>
          </a:p>
          <a:p>
            <a:endParaRPr lang="da-DK" dirty="0"/>
          </a:p>
          <a:p>
            <a:r>
              <a:rPr lang="da-DK" dirty="0"/>
              <a:t>Medarbejdere hos ISPM-15 godkendte virksomheder skal undervises i ordningen, så de kender til formål og regler.</a:t>
            </a:r>
          </a:p>
          <a:p>
            <a:endParaRPr lang="da-DK" dirty="0"/>
          </a:p>
          <a:p>
            <a:r>
              <a:rPr lang="da-DK" dirty="0"/>
              <a:t>Der er ca. 130 godkendte virksomheder på ISPM-15 ordningen i Danmark.</a:t>
            </a:r>
          </a:p>
          <a:p>
            <a:endParaRPr lang="da-DK" dirty="0"/>
          </a:p>
          <a:p>
            <a:r>
              <a:rPr lang="da-DK" dirty="0"/>
              <a:t>Kun godkendte virksomheder må benytte ISPM-15 mærket og ændre på træemballage med ISPM-15 mærket.</a:t>
            </a:r>
          </a:p>
          <a:p>
            <a:pPr marL="285750" indent="-285750">
              <a:buFont typeface="Wingdings" panose="05000000000000000000" pitchFamily="2" charset="2"/>
              <a:buChar char="Ø"/>
            </a:pPr>
            <a:r>
              <a:rPr lang="da-DK" dirty="0"/>
              <a:t>Hvis du ændrer på ISPM-15 træemballage, uden at være godkendt hos Landbrugs- og Fiskeristyrelsen, skal du fjerne alle ISPM-15 mærker.</a:t>
            </a:r>
          </a:p>
          <a:p>
            <a:pPr>
              <a:buNone/>
            </a:pPr>
            <a:endParaRPr lang="da-DK" sz="1800" dirty="0"/>
          </a:p>
          <a:p>
            <a:endParaRPr lang="da-DK" sz="1800" dirty="0"/>
          </a:p>
          <a:p>
            <a:endParaRPr lang="da-DK" sz="1800" dirty="0"/>
          </a:p>
        </p:txBody>
      </p:sp>
      <p:sp>
        <p:nvSpPr>
          <p:cNvPr id="4" name="Pladsholder til sidefod 3">
            <a:extLst>
              <a:ext uri="{FF2B5EF4-FFF2-40B4-BE49-F238E27FC236}">
                <a16:creationId xmlns:a16="http://schemas.microsoft.com/office/drawing/2014/main" id="{B769EDD2-3432-465B-86FE-9C2174240813}"/>
              </a:ext>
            </a:extLst>
          </p:cNvPr>
          <p:cNvSpPr>
            <a:spLocks noGrp="1"/>
          </p:cNvSpPr>
          <p:nvPr>
            <p:ph type="ftr" sz="quarter" idx="11"/>
          </p:nvPr>
        </p:nvSpPr>
        <p:spPr/>
        <p:txBody>
          <a:bodyPr/>
          <a:lstStyle/>
          <a:p>
            <a:r>
              <a:rPr lang="da-DK" dirty="0"/>
              <a:t>/ Ministeriet for Fødevarer, Landbrug og Fiskeri – Landbrugs- og Fiskeristyrelsen / Undervisningsmateriale ISPM-15</a:t>
            </a:r>
          </a:p>
        </p:txBody>
      </p:sp>
      <p:sp>
        <p:nvSpPr>
          <p:cNvPr id="5" name="Pladsholder til slidenummer 4">
            <a:extLst>
              <a:ext uri="{FF2B5EF4-FFF2-40B4-BE49-F238E27FC236}">
                <a16:creationId xmlns:a16="http://schemas.microsoft.com/office/drawing/2014/main" id="{77E95EAB-9FEA-4967-B926-61DA560BCD8F}"/>
              </a:ext>
            </a:extLst>
          </p:cNvPr>
          <p:cNvSpPr>
            <a:spLocks noGrp="1"/>
          </p:cNvSpPr>
          <p:nvPr>
            <p:ph type="sldNum" sz="quarter" idx="12"/>
          </p:nvPr>
        </p:nvSpPr>
        <p:spPr/>
        <p:txBody>
          <a:bodyPr/>
          <a:lstStyle/>
          <a:p>
            <a:fld id="{667EC89C-17A0-4E64-A6D2-B825673CEEDF}" type="slidenum">
              <a:rPr lang="da-DK" smtClean="0"/>
              <a:t>6</a:t>
            </a:fld>
            <a:endParaRPr lang="da-DK" dirty="0"/>
          </a:p>
        </p:txBody>
      </p:sp>
    </p:spTree>
    <p:extLst>
      <p:ext uri="{BB962C8B-B14F-4D97-AF65-F5344CB8AC3E}">
        <p14:creationId xmlns:p14="http://schemas.microsoft.com/office/powerpoint/2010/main" val="2764104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AE7E1F-2976-4274-A3E9-6EAD286A7440}"/>
              </a:ext>
            </a:extLst>
          </p:cNvPr>
          <p:cNvSpPr>
            <a:spLocks noGrp="1"/>
          </p:cNvSpPr>
          <p:nvPr>
            <p:ph type="title"/>
          </p:nvPr>
        </p:nvSpPr>
        <p:spPr/>
        <p:txBody>
          <a:bodyPr/>
          <a:lstStyle/>
          <a:p>
            <a:r>
              <a:rPr lang="da-DK" dirty="0"/>
              <a:t>Kun godkendte virksomheder må ændre på ISPM-15 mærket træemballage</a:t>
            </a:r>
          </a:p>
        </p:txBody>
      </p:sp>
      <p:sp>
        <p:nvSpPr>
          <p:cNvPr id="3" name="Pladsholder til indhold 2">
            <a:extLst>
              <a:ext uri="{FF2B5EF4-FFF2-40B4-BE49-F238E27FC236}">
                <a16:creationId xmlns:a16="http://schemas.microsoft.com/office/drawing/2014/main" id="{62BA4736-8493-45CE-8FAF-3767196BA511}"/>
              </a:ext>
            </a:extLst>
          </p:cNvPr>
          <p:cNvSpPr>
            <a:spLocks noGrp="1"/>
          </p:cNvSpPr>
          <p:nvPr>
            <p:ph idx="1"/>
          </p:nvPr>
        </p:nvSpPr>
        <p:spPr/>
        <p:txBody>
          <a:bodyPr/>
          <a:lstStyle/>
          <a:p>
            <a:r>
              <a:rPr lang="da-DK" dirty="0"/>
              <a:t>Godkendte ISPM-15 virksomheder må ikke låne deres mærke ud til nogen</a:t>
            </a:r>
          </a:p>
          <a:p>
            <a:pPr marL="342900" indent="-342900">
              <a:buFont typeface="Wingdings" panose="05000000000000000000" pitchFamily="2" charset="2"/>
              <a:buChar char="Ø"/>
            </a:pPr>
            <a:r>
              <a:rPr lang="da-DK" dirty="0"/>
              <a:t>Heller ikke til andre afdelinger i virksomheden</a:t>
            </a:r>
          </a:p>
          <a:p>
            <a:pPr marL="342900" indent="-342900">
              <a:buFont typeface="Wingdings" panose="05000000000000000000" pitchFamily="2" charset="2"/>
              <a:buChar char="Ø"/>
            </a:pPr>
            <a:endParaRPr lang="da-DK" dirty="0"/>
          </a:p>
          <a:p>
            <a:pPr>
              <a:buNone/>
            </a:pPr>
            <a:r>
              <a:rPr lang="da-DK" dirty="0"/>
              <a:t>ISPM-15 behandlet træ og ubehandlet træ skal altid være adskilt på virksomheder, så der ikke sker en sammenblanding</a:t>
            </a:r>
          </a:p>
          <a:p>
            <a:pPr>
              <a:buNone/>
            </a:pPr>
            <a:endParaRPr lang="da-DK" sz="1800" dirty="0"/>
          </a:p>
          <a:p>
            <a:endParaRPr lang="da-DK" sz="1800" dirty="0"/>
          </a:p>
          <a:p>
            <a:endParaRPr lang="da-DK" sz="1800" dirty="0"/>
          </a:p>
        </p:txBody>
      </p:sp>
      <p:sp>
        <p:nvSpPr>
          <p:cNvPr id="4" name="Pladsholder til sidefod 3">
            <a:extLst>
              <a:ext uri="{FF2B5EF4-FFF2-40B4-BE49-F238E27FC236}">
                <a16:creationId xmlns:a16="http://schemas.microsoft.com/office/drawing/2014/main" id="{B769EDD2-3432-465B-86FE-9C2174240813}"/>
              </a:ext>
            </a:extLst>
          </p:cNvPr>
          <p:cNvSpPr>
            <a:spLocks noGrp="1"/>
          </p:cNvSpPr>
          <p:nvPr>
            <p:ph type="ftr" sz="quarter" idx="11"/>
          </p:nvPr>
        </p:nvSpPr>
        <p:spPr/>
        <p:txBody>
          <a:bodyPr/>
          <a:lstStyle/>
          <a:p>
            <a:r>
              <a:rPr lang="da-DK" dirty="0"/>
              <a:t>/ Ministeriet for Fødevarer, Landbrug og Fiskeri – Landbrugs- og Fiskeristyrelsen / Undervisningsmateriale ISPM-15</a:t>
            </a:r>
          </a:p>
        </p:txBody>
      </p:sp>
      <p:sp>
        <p:nvSpPr>
          <p:cNvPr id="5" name="Pladsholder til slidenummer 4">
            <a:extLst>
              <a:ext uri="{FF2B5EF4-FFF2-40B4-BE49-F238E27FC236}">
                <a16:creationId xmlns:a16="http://schemas.microsoft.com/office/drawing/2014/main" id="{77E95EAB-9FEA-4967-B926-61DA560BCD8F}"/>
              </a:ext>
            </a:extLst>
          </p:cNvPr>
          <p:cNvSpPr>
            <a:spLocks noGrp="1"/>
          </p:cNvSpPr>
          <p:nvPr>
            <p:ph type="sldNum" sz="quarter" idx="12"/>
          </p:nvPr>
        </p:nvSpPr>
        <p:spPr/>
        <p:txBody>
          <a:bodyPr/>
          <a:lstStyle/>
          <a:p>
            <a:fld id="{667EC89C-17A0-4E64-A6D2-B825673CEEDF}" type="slidenum">
              <a:rPr lang="da-DK" smtClean="0"/>
              <a:t>7</a:t>
            </a:fld>
            <a:endParaRPr lang="da-DK" dirty="0"/>
          </a:p>
        </p:txBody>
      </p:sp>
      <p:pic>
        <p:nvPicPr>
          <p:cNvPr id="6" name="Billede 5">
            <a:extLst>
              <a:ext uri="{FF2B5EF4-FFF2-40B4-BE49-F238E27FC236}">
                <a16:creationId xmlns:a16="http://schemas.microsoft.com/office/drawing/2014/main" id="{5E2A3F61-C2E6-44E8-AED9-D3614951F8B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862164" y="3501008"/>
            <a:ext cx="4222871" cy="2076822"/>
          </a:xfrm>
          <a:prstGeom prst="rect">
            <a:avLst/>
          </a:prstGeom>
        </p:spPr>
      </p:pic>
    </p:spTree>
    <p:extLst>
      <p:ext uri="{BB962C8B-B14F-4D97-AF65-F5344CB8AC3E}">
        <p14:creationId xmlns:p14="http://schemas.microsoft.com/office/powerpoint/2010/main" val="107082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AE7E1F-2976-4274-A3E9-6EAD286A7440}"/>
              </a:ext>
            </a:extLst>
          </p:cNvPr>
          <p:cNvSpPr>
            <a:spLocks noGrp="1"/>
          </p:cNvSpPr>
          <p:nvPr>
            <p:ph type="title"/>
          </p:nvPr>
        </p:nvSpPr>
        <p:spPr/>
        <p:txBody>
          <a:bodyPr/>
          <a:lstStyle/>
          <a:p>
            <a:r>
              <a:rPr lang="da-DK" dirty="0"/>
              <a:t>Eksempler på ISPM-15 mærket</a:t>
            </a:r>
          </a:p>
        </p:txBody>
      </p:sp>
      <p:sp>
        <p:nvSpPr>
          <p:cNvPr id="3" name="Pladsholder til indhold 2">
            <a:extLst>
              <a:ext uri="{FF2B5EF4-FFF2-40B4-BE49-F238E27FC236}">
                <a16:creationId xmlns:a16="http://schemas.microsoft.com/office/drawing/2014/main" id="{62BA4736-8493-45CE-8FAF-3767196BA511}"/>
              </a:ext>
            </a:extLst>
          </p:cNvPr>
          <p:cNvSpPr>
            <a:spLocks noGrp="1"/>
          </p:cNvSpPr>
          <p:nvPr>
            <p:ph idx="1"/>
          </p:nvPr>
        </p:nvSpPr>
        <p:spPr>
          <a:xfrm>
            <a:off x="651516" y="3709229"/>
            <a:ext cx="10886433" cy="2373520"/>
          </a:xfrm>
        </p:spPr>
        <p:txBody>
          <a:bodyPr/>
          <a:lstStyle/>
          <a:p>
            <a:pPr>
              <a:buNone/>
            </a:pPr>
            <a:r>
              <a:rPr lang="da-DK" sz="1800" dirty="0"/>
              <a:t>Husk at:</a:t>
            </a:r>
          </a:p>
          <a:p>
            <a:pPr>
              <a:buNone/>
            </a:pPr>
            <a:endParaRPr lang="da-DK" sz="1800" dirty="0"/>
          </a:p>
          <a:p>
            <a:pPr marL="285750" indent="-285750">
              <a:buFont typeface="Wingdings" panose="05000000000000000000" pitchFamily="2" charset="2"/>
              <a:buChar char="Ø"/>
            </a:pPr>
            <a:r>
              <a:rPr lang="da-DK" sz="1800" dirty="0"/>
              <a:t>Mærket skal være tydeligt og holdbart, samt placeres synligt.</a:t>
            </a:r>
          </a:p>
          <a:p>
            <a:pPr marL="285750" indent="-285750">
              <a:buFont typeface="Wingdings" panose="05000000000000000000" pitchFamily="2" charset="2"/>
              <a:buChar char="Ø"/>
            </a:pPr>
            <a:r>
              <a:rPr lang="da-DK" sz="1800" dirty="0"/>
              <a:t>Der kan være forskel på størrelsen.</a:t>
            </a:r>
          </a:p>
          <a:p>
            <a:pPr marL="285750" indent="-285750">
              <a:buFont typeface="Wingdings" panose="05000000000000000000" pitchFamily="2" charset="2"/>
              <a:buChar char="Ø"/>
            </a:pPr>
            <a:r>
              <a:rPr lang="da-DK" sz="1800" dirty="0"/>
              <a:t>Der må ikke være andre mærker eller oplysninger inden for rammerne for ISPM-15 mærket.</a:t>
            </a:r>
          </a:p>
          <a:p>
            <a:pPr marL="285750" indent="-285750">
              <a:buFont typeface="Wingdings" panose="05000000000000000000" pitchFamily="2" charset="2"/>
              <a:buChar char="Ø"/>
            </a:pPr>
            <a:r>
              <a:rPr lang="da-DK" sz="1800" dirty="0"/>
              <a:t>Rækkefølgen af oplysningerne xx (landekoden), 000 (virksomhedens registreringsnummer) og </a:t>
            </a:r>
            <a:r>
              <a:rPr lang="da-DK" sz="1800" dirty="0" err="1"/>
              <a:t>yy</a:t>
            </a:r>
            <a:r>
              <a:rPr lang="da-DK" sz="1800" dirty="0"/>
              <a:t> (behandlingsmetoden) er den samme for alle mærker.</a:t>
            </a:r>
          </a:p>
        </p:txBody>
      </p:sp>
      <p:sp>
        <p:nvSpPr>
          <p:cNvPr id="4" name="Pladsholder til sidefod 3">
            <a:extLst>
              <a:ext uri="{FF2B5EF4-FFF2-40B4-BE49-F238E27FC236}">
                <a16:creationId xmlns:a16="http://schemas.microsoft.com/office/drawing/2014/main" id="{B769EDD2-3432-465B-86FE-9C2174240813}"/>
              </a:ext>
            </a:extLst>
          </p:cNvPr>
          <p:cNvSpPr>
            <a:spLocks noGrp="1"/>
          </p:cNvSpPr>
          <p:nvPr>
            <p:ph type="ftr" sz="quarter" idx="11"/>
          </p:nvPr>
        </p:nvSpPr>
        <p:spPr/>
        <p:txBody>
          <a:bodyPr/>
          <a:lstStyle/>
          <a:p>
            <a:r>
              <a:rPr lang="da-DK" dirty="0"/>
              <a:t>/ Ministeriet for Fødevarer, Landbrug og Fiskeri – Landbrugs- og Fiskeristyrelsen / Undervisningsmateriale ISPM-15</a:t>
            </a:r>
          </a:p>
        </p:txBody>
      </p:sp>
      <p:sp>
        <p:nvSpPr>
          <p:cNvPr id="5" name="Pladsholder til slidenummer 4">
            <a:extLst>
              <a:ext uri="{FF2B5EF4-FFF2-40B4-BE49-F238E27FC236}">
                <a16:creationId xmlns:a16="http://schemas.microsoft.com/office/drawing/2014/main" id="{77E95EAB-9FEA-4967-B926-61DA560BCD8F}"/>
              </a:ext>
            </a:extLst>
          </p:cNvPr>
          <p:cNvSpPr>
            <a:spLocks noGrp="1"/>
          </p:cNvSpPr>
          <p:nvPr>
            <p:ph type="sldNum" sz="quarter" idx="12"/>
          </p:nvPr>
        </p:nvSpPr>
        <p:spPr/>
        <p:txBody>
          <a:bodyPr/>
          <a:lstStyle/>
          <a:p>
            <a:fld id="{667EC89C-17A0-4E64-A6D2-B825673CEEDF}" type="slidenum">
              <a:rPr lang="da-DK" smtClean="0"/>
              <a:t>8</a:t>
            </a:fld>
            <a:endParaRPr lang="da-DK" dirty="0"/>
          </a:p>
        </p:txBody>
      </p:sp>
      <p:pic>
        <p:nvPicPr>
          <p:cNvPr id="7" name="Billede 6" descr="Eksempel på ISPM-15 mærke.">
            <a:extLst>
              <a:ext uri="{FF2B5EF4-FFF2-40B4-BE49-F238E27FC236}">
                <a16:creationId xmlns:a16="http://schemas.microsoft.com/office/drawing/2014/main" id="{79F3865E-3589-41AD-9E7E-5517C72D01BE}"/>
              </a:ext>
            </a:extLst>
          </p:cNvPr>
          <p:cNvPicPr>
            <a:picLocks noChangeAspect="1"/>
          </p:cNvPicPr>
          <p:nvPr/>
        </p:nvPicPr>
        <p:blipFill>
          <a:blip r:embed="rId2"/>
          <a:stretch>
            <a:fillRect/>
          </a:stretch>
        </p:blipFill>
        <p:spPr>
          <a:xfrm>
            <a:off x="637324" y="1170405"/>
            <a:ext cx="3151405" cy="948210"/>
          </a:xfrm>
          <a:prstGeom prst="rect">
            <a:avLst/>
          </a:prstGeom>
        </p:spPr>
      </p:pic>
      <p:pic>
        <p:nvPicPr>
          <p:cNvPr id="8" name="Billede 7" descr="Eksempel på ISPM-15 mærke.">
            <a:extLst>
              <a:ext uri="{FF2B5EF4-FFF2-40B4-BE49-F238E27FC236}">
                <a16:creationId xmlns:a16="http://schemas.microsoft.com/office/drawing/2014/main" id="{D35D276E-C694-49B4-A643-ACA78E2DE719}"/>
              </a:ext>
            </a:extLst>
          </p:cNvPr>
          <p:cNvPicPr>
            <a:picLocks noChangeAspect="1"/>
          </p:cNvPicPr>
          <p:nvPr/>
        </p:nvPicPr>
        <p:blipFill>
          <a:blip r:embed="rId3"/>
          <a:stretch>
            <a:fillRect/>
          </a:stretch>
        </p:blipFill>
        <p:spPr>
          <a:xfrm>
            <a:off x="637323" y="2227440"/>
            <a:ext cx="3151406" cy="1000446"/>
          </a:xfrm>
          <a:prstGeom prst="rect">
            <a:avLst/>
          </a:prstGeom>
        </p:spPr>
      </p:pic>
      <p:pic>
        <p:nvPicPr>
          <p:cNvPr id="9" name="Billede 8" descr="Eksempel på ISPM-15 mærke.">
            <a:extLst>
              <a:ext uri="{FF2B5EF4-FFF2-40B4-BE49-F238E27FC236}">
                <a16:creationId xmlns:a16="http://schemas.microsoft.com/office/drawing/2014/main" id="{A8A1901C-764E-476D-BECB-2959D97E1CB2}"/>
              </a:ext>
            </a:extLst>
          </p:cNvPr>
          <p:cNvPicPr>
            <a:picLocks noChangeAspect="1"/>
          </p:cNvPicPr>
          <p:nvPr/>
        </p:nvPicPr>
        <p:blipFill>
          <a:blip r:embed="rId4"/>
          <a:stretch>
            <a:fillRect/>
          </a:stretch>
        </p:blipFill>
        <p:spPr>
          <a:xfrm>
            <a:off x="8400097" y="2425185"/>
            <a:ext cx="3736826" cy="1146169"/>
          </a:xfrm>
          <a:prstGeom prst="rect">
            <a:avLst/>
          </a:prstGeom>
        </p:spPr>
      </p:pic>
      <p:pic>
        <p:nvPicPr>
          <p:cNvPr id="10" name="Billede 9" descr="Eksempel på ISPM-15 mærke.">
            <a:extLst>
              <a:ext uri="{FF2B5EF4-FFF2-40B4-BE49-F238E27FC236}">
                <a16:creationId xmlns:a16="http://schemas.microsoft.com/office/drawing/2014/main" id="{16A0DC06-7E58-4F12-854B-450500A03F17}"/>
              </a:ext>
            </a:extLst>
          </p:cNvPr>
          <p:cNvPicPr>
            <a:picLocks noChangeAspect="1"/>
          </p:cNvPicPr>
          <p:nvPr/>
        </p:nvPicPr>
        <p:blipFill>
          <a:blip r:embed="rId5"/>
          <a:stretch>
            <a:fillRect/>
          </a:stretch>
        </p:blipFill>
        <p:spPr>
          <a:xfrm>
            <a:off x="4355976" y="1116888"/>
            <a:ext cx="3456384" cy="1087402"/>
          </a:xfrm>
          <a:prstGeom prst="rect">
            <a:avLst/>
          </a:prstGeom>
        </p:spPr>
      </p:pic>
      <p:pic>
        <p:nvPicPr>
          <p:cNvPr id="11" name="Billede 10" descr="Eksempel på ISPM-15 mærke.">
            <a:extLst>
              <a:ext uri="{FF2B5EF4-FFF2-40B4-BE49-F238E27FC236}">
                <a16:creationId xmlns:a16="http://schemas.microsoft.com/office/drawing/2014/main" id="{9257C741-E83F-4FC3-82EA-849F00FC7586}"/>
              </a:ext>
            </a:extLst>
          </p:cNvPr>
          <p:cNvPicPr>
            <a:picLocks noChangeAspect="1"/>
          </p:cNvPicPr>
          <p:nvPr/>
        </p:nvPicPr>
        <p:blipFill>
          <a:blip r:embed="rId6"/>
          <a:stretch>
            <a:fillRect/>
          </a:stretch>
        </p:blipFill>
        <p:spPr>
          <a:xfrm>
            <a:off x="8400097" y="1132440"/>
            <a:ext cx="1390650" cy="1257300"/>
          </a:xfrm>
          <a:prstGeom prst="rect">
            <a:avLst/>
          </a:prstGeom>
        </p:spPr>
      </p:pic>
      <p:pic>
        <p:nvPicPr>
          <p:cNvPr id="12" name="Billede 11" descr="Eksempel på ISPM-15 mærke.">
            <a:extLst>
              <a:ext uri="{FF2B5EF4-FFF2-40B4-BE49-F238E27FC236}">
                <a16:creationId xmlns:a16="http://schemas.microsoft.com/office/drawing/2014/main" id="{1C7FDCCF-C557-467D-A1C0-32F6252C4306}"/>
              </a:ext>
            </a:extLst>
          </p:cNvPr>
          <p:cNvPicPr>
            <a:picLocks noChangeAspect="1"/>
          </p:cNvPicPr>
          <p:nvPr/>
        </p:nvPicPr>
        <p:blipFill>
          <a:blip r:embed="rId7"/>
          <a:stretch>
            <a:fillRect/>
          </a:stretch>
        </p:blipFill>
        <p:spPr>
          <a:xfrm>
            <a:off x="4104322" y="2370585"/>
            <a:ext cx="4295775" cy="942975"/>
          </a:xfrm>
          <a:prstGeom prst="rect">
            <a:avLst/>
          </a:prstGeom>
        </p:spPr>
      </p:pic>
    </p:spTree>
    <p:extLst>
      <p:ext uri="{BB962C8B-B14F-4D97-AF65-F5344CB8AC3E}">
        <p14:creationId xmlns:p14="http://schemas.microsoft.com/office/powerpoint/2010/main" val="1918307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AE7E1F-2976-4274-A3E9-6EAD286A7440}"/>
              </a:ext>
            </a:extLst>
          </p:cNvPr>
          <p:cNvSpPr>
            <a:spLocks noGrp="1"/>
          </p:cNvSpPr>
          <p:nvPr>
            <p:ph type="title"/>
          </p:nvPr>
        </p:nvSpPr>
        <p:spPr/>
        <p:txBody>
          <a:bodyPr/>
          <a:lstStyle/>
          <a:p>
            <a:r>
              <a:rPr lang="da-DK" dirty="0"/>
              <a:t>Eksempler på korrekt mærkning med ISPM-15</a:t>
            </a:r>
          </a:p>
        </p:txBody>
      </p:sp>
      <p:sp>
        <p:nvSpPr>
          <p:cNvPr id="4" name="Pladsholder til sidefod 3">
            <a:extLst>
              <a:ext uri="{FF2B5EF4-FFF2-40B4-BE49-F238E27FC236}">
                <a16:creationId xmlns:a16="http://schemas.microsoft.com/office/drawing/2014/main" id="{B769EDD2-3432-465B-86FE-9C2174240813}"/>
              </a:ext>
            </a:extLst>
          </p:cNvPr>
          <p:cNvSpPr>
            <a:spLocks noGrp="1"/>
          </p:cNvSpPr>
          <p:nvPr>
            <p:ph type="ftr" sz="quarter" idx="11"/>
          </p:nvPr>
        </p:nvSpPr>
        <p:spPr/>
        <p:txBody>
          <a:bodyPr/>
          <a:lstStyle/>
          <a:p>
            <a:r>
              <a:rPr lang="da-DK" dirty="0"/>
              <a:t>/ Ministeriet for Fødevarer, Landbrug og Fiskeri – Landbrugs- og Fiskeristyrelsen / Undervisningsmateriale ISPM-15</a:t>
            </a:r>
          </a:p>
        </p:txBody>
      </p:sp>
      <p:sp>
        <p:nvSpPr>
          <p:cNvPr id="5" name="Pladsholder til slidenummer 4">
            <a:extLst>
              <a:ext uri="{FF2B5EF4-FFF2-40B4-BE49-F238E27FC236}">
                <a16:creationId xmlns:a16="http://schemas.microsoft.com/office/drawing/2014/main" id="{77E95EAB-9FEA-4967-B926-61DA560BCD8F}"/>
              </a:ext>
            </a:extLst>
          </p:cNvPr>
          <p:cNvSpPr>
            <a:spLocks noGrp="1"/>
          </p:cNvSpPr>
          <p:nvPr>
            <p:ph type="sldNum" sz="quarter" idx="12"/>
          </p:nvPr>
        </p:nvSpPr>
        <p:spPr/>
        <p:txBody>
          <a:bodyPr/>
          <a:lstStyle/>
          <a:p>
            <a:fld id="{667EC89C-17A0-4E64-A6D2-B825673CEEDF}" type="slidenum">
              <a:rPr lang="da-DK" smtClean="0"/>
              <a:t>9</a:t>
            </a:fld>
            <a:endParaRPr lang="da-DK" dirty="0"/>
          </a:p>
        </p:txBody>
      </p:sp>
      <p:pic>
        <p:nvPicPr>
          <p:cNvPr id="13" name="Pladsholder til indhold 12" descr="Eksempler på korrekt mærkning med ISPM-15. Registreringsnumrene er udstreget af hensyn til identifikation af virksomheder.">
            <a:extLst>
              <a:ext uri="{FF2B5EF4-FFF2-40B4-BE49-F238E27FC236}">
                <a16:creationId xmlns:a16="http://schemas.microsoft.com/office/drawing/2014/main" id="{B816FDC1-985C-456A-AEF8-770487ACCB44}"/>
              </a:ext>
            </a:extLst>
          </p:cNvPr>
          <p:cNvPicPr>
            <a:picLocks noGrp="1" noChangeAspect="1"/>
          </p:cNvPicPr>
          <p:nvPr>
            <p:ph idx="1"/>
          </p:nvPr>
        </p:nvPicPr>
        <p:blipFill>
          <a:blip r:embed="rId2"/>
          <a:stretch>
            <a:fillRect/>
          </a:stretch>
        </p:blipFill>
        <p:spPr>
          <a:xfrm>
            <a:off x="1941512" y="1678781"/>
            <a:ext cx="8305800" cy="3562350"/>
          </a:xfrm>
          <a:prstGeom prst="rect">
            <a:avLst/>
          </a:prstGeom>
        </p:spPr>
      </p:pic>
    </p:spTree>
    <p:extLst>
      <p:ext uri="{BB962C8B-B14F-4D97-AF65-F5344CB8AC3E}">
        <p14:creationId xmlns:p14="http://schemas.microsoft.com/office/powerpoint/2010/main" val="2127164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AE7E1F-2976-4274-A3E9-6EAD286A7440}"/>
              </a:ext>
            </a:extLst>
          </p:cNvPr>
          <p:cNvSpPr>
            <a:spLocks noGrp="1"/>
          </p:cNvSpPr>
          <p:nvPr>
            <p:ph type="title"/>
          </p:nvPr>
        </p:nvSpPr>
        <p:spPr/>
        <p:txBody>
          <a:bodyPr/>
          <a:lstStyle/>
          <a:p>
            <a:r>
              <a:rPr lang="da-DK" dirty="0"/>
              <a:t>Eksempler på utydelig og ukorrekt mærkning med ISPM-15</a:t>
            </a:r>
          </a:p>
        </p:txBody>
      </p:sp>
      <p:sp>
        <p:nvSpPr>
          <p:cNvPr id="4" name="Pladsholder til sidefod 3">
            <a:extLst>
              <a:ext uri="{FF2B5EF4-FFF2-40B4-BE49-F238E27FC236}">
                <a16:creationId xmlns:a16="http://schemas.microsoft.com/office/drawing/2014/main" id="{B769EDD2-3432-465B-86FE-9C2174240813}"/>
              </a:ext>
            </a:extLst>
          </p:cNvPr>
          <p:cNvSpPr>
            <a:spLocks noGrp="1"/>
          </p:cNvSpPr>
          <p:nvPr>
            <p:ph type="ftr" sz="quarter" idx="11"/>
          </p:nvPr>
        </p:nvSpPr>
        <p:spPr/>
        <p:txBody>
          <a:bodyPr/>
          <a:lstStyle/>
          <a:p>
            <a:r>
              <a:rPr lang="da-DK" dirty="0"/>
              <a:t>/ Ministeriet for Fødevarer, Landbrug og Fiskeri – Landbrugs- og Fiskeristyrelsen / Undervisningsmateriale ISPM-15</a:t>
            </a:r>
          </a:p>
        </p:txBody>
      </p:sp>
      <p:sp>
        <p:nvSpPr>
          <p:cNvPr id="5" name="Pladsholder til slidenummer 4">
            <a:extLst>
              <a:ext uri="{FF2B5EF4-FFF2-40B4-BE49-F238E27FC236}">
                <a16:creationId xmlns:a16="http://schemas.microsoft.com/office/drawing/2014/main" id="{77E95EAB-9FEA-4967-B926-61DA560BCD8F}"/>
              </a:ext>
            </a:extLst>
          </p:cNvPr>
          <p:cNvSpPr>
            <a:spLocks noGrp="1"/>
          </p:cNvSpPr>
          <p:nvPr>
            <p:ph type="sldNum" sz="quarter" idx="12"/>
          </p:nvPr>
        </p:nvSpPr>
        <p:spPr/>
        <p:txBody>
          <a:bodyPr/>
          <a:lstStyle/>
          <a:p>
            <a:fld id="{667EC89C-17A0-4E64-A6D2-B825673CEEDF}" type="slidenum">
              <a:rPr lang="da-DK" smtClean="0"/>
              <a:t>10</a:t>
            </a:fld>
            <a:endParaRPr lang="da-DK" dirty="0"/>
          </a:p>
        </p:txBody>
      </p:sp>
      <p:pic>
        <p:nvPicPr>
          <p:cNvPr id="8" name="Billede 7" descr="Eksempler på utydelig og ukorrekt mærkning med ISPM-15. Registreringsnumrene er udstreget af hensyn til identifikation af virksomheder.">
            <a:extLst>
              <a:ext uri="{FF2B5EF4-FFF2-40B4-BE49-F238E27FC236}">
                <a16:creationId xmlns:a16="http://schemas.microsoft.com/office/drawing/2014/main" id="{7662ADBF-696D-4779-A943-DAFEA2250EF6}"/>
              </a:ext>
            </a:extLst>
          </p:cNvPr>
          <p:cNvPicPr>
            <a:picLocks noChangeAspect="1"/>
          </p:cNvPicPr>
          <p:nvPr/>
        </p:nvPicPr>
        <p:blipFill>
          <a:blip r:embed="rId2"/>
          <a:stretch>
            <a:fillRect/>
          </a:stretch>
        </p:blipFill>
        <p:spPr>
          <a:xfrm>
            <a:off x="1674812" y="1628775"/>
            <a:ext cx="8839200" cy="3600450"/>
          </a:xfrm>
          <a:prstGeom prst="rect">
            <a:avLst/>
          </a:prstGeom>
        </p:spPr>
      </p:pic>
    </p:spTree>
    <p:extLst>
      <p:ext uri="{BB962C8B-B14F-4D97-AF65-F5344CB8AC3E}">
        <p14:creationId xmlns:p14="http://schemas.microsoft.com/office/powerpoint/2010/main" val="125680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AE7E1F-2976-4274-A3E9-6EAD286A7440}"/>
              </a:ext>
            </a:extLst>
          </p:cNvPr>
          <p:cNvSpPr>
            <a:spLocks noGrp="1"/>
          </p:cNvSpPr>
          <p:nvPr>
            <p:ph type="title"/>
          </p:nvPr>
        </p:nvSpPr>
        <p:spPr/>
        <p:txBody>
          <a:bodyPr/>
          <a:lstStyle/>
          <a:p>
            <a:r>
              <a:rPr lang="da-DK" dirty="0"/>
              <a:t>Særlig opmærksomhed ved træ og handel</a:t>
            </a:r>
          </a:p>
        </p:txBody>
      </p:sp>
      <p:sp>
        <p:nvSpPr>
          <p:cNvPr id="3" name="Pladsholder til indhold 2">
            <a:extLst>
              <a:ext uri="{FF2B5EF4-FFF2-40B4-BE49-F238E27FC236}">
                <a16:creationId xmlns:a16="http://schemas.microsoft.com/office/drawing/2014/main" id="{D73B2B65-FF0D-4ED6-9CCC-F36C202F98E3}"/>
              </a:ext>
            </a:extLst>
          </p:cNvPr>
          <p:cNvSpPr>
            <a:spLocks noGrp="1"/>
          </p:cNvSpPr>
          <p:nvPr>
            <p:ph idx="1"/>
          </p:nvPr>
        </p:nvSpPr>
        <p:spPr/>
        <p:txBody>
          <a:bodyPr/>
          <a:lstStyle/>
          <a:p>
            <a:pPr marL="342900" indent="-342900">
              <a:buFont typeface="Wingdings" panose="05000000000000000000" pitchFamily="2" charset="2"/>
              <a:buChar char="Ø"/>
            </a:pPr>
            <a:r>
              <a:rPr lang="da-DK" dirty="0"/>
              <a:t>Der snydes med behandling og mærkning af ISPM-15 mærket træemballage.</a:t>
            </a:r>
          </a:p>
          <a:p>
            <a:pPr marL="342900" indent="-342900">
              <a:buFont typeface="Wingdings" panose="05000000000000000000" pitchFamily="2" charset="2"/>
              <a:buChar char="Ø"/>
            </a:pPr>
            <a:r>
              <a:rPr lang="da-DK" dirty="0"/>
              <a:t>Dyrt for handlende, hvis varer afvises pga. træemballagen, som importlande har øget fokus på.</a:t>
            </a:r>
          </a:p>
          <a:p>
            <a:pPr marL="342900" indent="-342900">
              <a:buFont typeface="Wingdings" panose="05000000000000000000" pitchFamily="2" charset="2"/>
              <a:buChar char="Ø"/>
            </a:pPr>
            <a:r>
              <a:rPr lang="da-DK" dirty="0"/>
              <a:t>Fokus på træemballage ved import fra Kina, Indien, Belarus m.fl. Til EU.</a:t>
            </a:r>
          </a:p>
          <a:p>
            <a:pPr marL="342900" indent="-342900">
              <a:buFont typeface="Wingdings" panose="05000000000000000000" pitchFamily="2" charset="2"/>
              <a:buChar char="Ø"/>
            </a:pPr>
            <a:r>
              <a:rPr lang="da-DK" dirty="0"/>
              <a:t>Billige varer transporteres ofte med dårlig træemballage.</a:t>
            </a:r>
          </a:p>
          <a:p>
            <a:pPr marL="342900" indent="-342900">
              <a:buFont typeface="Wingdings" panose="05000000000000000000" pitchFamily="2" charset="2"/>
              <a:buChar char="Ø"/>
            </a:pPr>
            <a:r>
              <a:rPr lang="da-DK" dirty="0"/>
              <a:t>Fokus på tunge varer som skifer, marmor, granit, fliser, stålvarer mm. Fra Kina.</a:t>
            </a:r>
          </a:p>
          <a:p>
            <a:pPr marL="342900" indent="-342900">
              <a:buFont typeface="Wingdings" panose="05000000000000000000" pitchFamily="2" charset="2"/>
              <a:buChar char="Ø"/>
            </a:pPr>
            <a:r>
              <a:rPr lang="da-DK" dirty="0"/>
              <a:t>Fokus på emballagetræ fra Nordamerika og Østasien grundet </a:t>
            </a:r>
            <a:r>
              <a:rPr lang="da-DK" dirty="0" err="1"/>
              <a:t>fyrrevednematoden</a:t>
            </a:r>
            <a:r>
              <a:rPr lang="da-DK" dirty="0"/>
              <a:t>.</a:t>
            </a:r>
          </a:p>
          <a:p>
            <a:pPr marL="342900" indent="-342900">
              <a:buFont typeface="Wingdings" panose="05000000000000000000" pitchFamily="2" charset="2"/>
              <a:buChar char="Ø"/>
            </a:pPr>
            <a:r>
              <a:rPr lang="da-DK" dirty="0"/>
              <a:t>Fund af skadegørere i træ er ofte indikator på, at træet ikke er behandlet korrekt.</a:t>
            </a:r>
          </a:p>
          <a:p>
            <a:pPr marL="342900" indent="-342900">
              <a:buFont typeface="Wingdings" panose="05000000000000000000" pitchFamily="2" charset="2"/>
              <a:buChar char="Ø"/>
            </a:pPr>
            <a:r>
              <a:rPr lang="da-DK" dirty="0"/>
              <a:t>Der er mange fund af skadegørere i importeret træemballage til EU fra tredjelande, primært i forbindelse med frugt og grønt.</a:t>
            </a:r>
          </a:p>
          <a:p>
            <a:pPr marL="342900" indent="-342900">
              <a:buFont typeface="Wingdings" panose="05000000000000000000" pitchFamily="2" charset="2"/>
              <a:buChar char="Ø"/>
            </a:pPr>
            <a:r>
              <a:rPr lang="da-DK" dirty="0"/>
              <a:t>Symptomer på angreb af skadegørere er smuld, huller, voksne insekter, larver og larvegange.</a:t>
            </a:r>
          </a:p>
          <a:p>
            <a:pPr marL="342900" indent="-342900">
              <a:buFont typeface="Wingdings" panose="05000000000000000000" pitchFamily="2" charset="2"/>
              <a:buChar char="Ø"/>
            </a:pPr>
            <a:r>
              <a:rPr lang="da-DK" dirty="0"/>
              <a:t>Fokus på brænde fra Rusland, Ukraine, Israel.</a:t>
            </a:r>
          </a:p>
          <a:p>
            <a:endParaRPr lang="da-DK" dirty="0"/>
          </a:p>
        </p:txBody>
      </p:sp>
      <p:sp>
        <p:nvSpPr>
          <p:cNvPr id="4" name="Pladsholder til sidefod 3">
            <a:extLst>
              <a:ext uri="{FF2B5EF4-FFF2-40B4-BE49-F238E27FC236}">
                <a16:creationId xmlns:a16="http://schemas.microsoft.com/office/drawing/2014/main" id="{B769EDD2-3432-465B-86FE-9C2174240813}"/>
              </a:ext>
            </a:extLst>
          </p:cNvPr>
          <p:cNvSpPr>
            <a:spLocks noGrp="1"/>
          </p:cNvSpPr>
          <p:nvPr>
            <p:ph type="ftr" sz="quarter" idx="11"/>
          </p:nvPr>
        </p:nvSpPr>
        <p:spPr/>
        <p:txBody>
          <a:bodyPr/>
          <a:lstStyle/>
          <a:p>
            <a:r>
              <a:rPr lang="da-DK" dirty="0"/>
              <a:t>/ Ministeriet for Fødevarer, Landbrug og Fiskeri – Landbrugs- og Fiskeristyrelsen / Undervisningsmateriale ISPM-15</a:t>
            </a:r>
          </a:p>
        </p:txBody>
      </p:sp>
      <p:sp>
        <p:nvSpPr>
          <p:cNvPr id="5" name="Pladsholder til slidenummer 4">
            <a:extLst>
              <a:ext uri="{FF2B5EF4-FFF2-40B4-BE49-F238E27FC236}">
                <a16:creationId xmlns:a16="http://schemas.microsoft.com/office/drawing/2014/main" id="{77E95EAB-9FEA-4967-B926-61DA560BCD8F}"/>
              </a:ext>
            </a:extLst>
          </p:cNvPr>
          <p:cNvSpPr>
            <a:spLocks noGrp="1"/>
          </p:cNvSpPr>
          <p:nvPr>
            <p:ph type="sldNum" sz="quarter" idx="12"/>
          </p:nvPr>
        </p:nvSpPr>
        <p:spPr/>
        <p:txBody>
          <a:bodyPr/>
          <a:lstStyle/>
          <a:p>
            <a:fld id="{667EC89C-17A0-4E64-A6D2-B825673CEEDF}" type="slidenum">
              <a:rPr lang="da-DK" smtClean="0"/>
              <a:t>11</a:t>
            </a:fld>
            <a:endParaRPr lang="da-DK" dirty="0"/>
          </a:p>
        </p:txBody>
      </p:sp>
    </p:spTree>
    <p:extLst>
      <p:ext uri="{BB962C8B-B14F-4D97-AF65-F5344CB8AC3E}">
        <p14:creationId xmlns:p14="http://schemas.microsoft.com/office/powerpoint/2010/main" val="2183785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AE7E1F-2976-4274-A3E9-6EAD286A7440}"/>
              </a:ext>
            </a:extLst>
          </p:cNvPr>
          <p:cNvSpPr>
            <a:spLocks noGrp="1"/>
          </p:cNvSpPr>
          <p:nvPr>
            <p:ph type="title"/>
          </p:nvPr>
        </p:nvSpPr>
        <p:spPr/>
        <p:txBody>
          <a:bodyPr/>
          <a:lstStyle/>
          <a:p>
            <a:r>
              <a:rPr lang="da-DK" dirty="0"/>
              <a:t>Eksempel på fund af skadegører i importeret træemballage fra Kina til Danmark</a:t>
            </a:r>
          </a:p>
        </p:txBody>
      </p:sp>
      <p:sp>
        <p:nvSpPr>
          <p:cNvPr id="3" name="Pladsholder til indhold 2">
            <a:extLst>
              <a:ext uri="{FF2B5EF4-FFF2-40B4-BE49-F238E27FC236}">
                <a16:creationId xmlns:a16="http://schemas.microsoft.com/office/drawing/2014/main" id="{D73B2B65-FF0D-4ED6-9CCC-F36C202F98E3}"/>
              </a:ext>
            </a:extLst>
          </p:cNvPr>
          <p:cNvSpPr>
            <a:spLocks noGrp="1"/>
          </p:cNvSpPr>
          <p:nvPr>
            <p:ph idx="1"/>
          </p:nvPr>
        </p:nvSpPr>
        <p:spPr/>
        <p:txBody>
          <a:bodyPr/>
          <a:lstStyle/>
          <a:p>
            <a:r>
              <a:rPr lang="da-DK" dirty="0"/>
              <a:t>Asiatisk træbuk (</a:t>
            </a:r>
            <a:r>
              <a:rPr lang="da-DK" sz="1600" i="1" dirty="0" err="1"/>
              <a:t>Anoplophora</a:t>
            </a:r>
            <a:r>
              <a:rPr lang="da-DK" sz="1600" i="1" dirty="0"/>
              <a:t> </a:t>
            </a:r>
            <a:r>
              <a:rPr lang="da-DK" sz="1600" i="1" dirty="0" err="1"/>
              <a:t>glabripennis</a:t>
            </a:r>
            <a:r>
              <a:rPr lang="da-DK" dirty="0"/>
              <a:t>)</a:t>
            </a:r>
          </a:p>
          <a:p>
            <a:endParaRPr lang="da-DK" dirty="0"/>
          </a:p>
          <a:p>
            <a:pPr marL="342900" indent="-342900">
              <a:buFont typeface="Wingdings" panose="05000000000000000000" pitchFamily="2" charset="2"/>
              <a:buChar char="Ø"/>
            </a:pPr>
            <a:r>
              <a:rPr lang="da-DK" dirty="0"/>
              <a:t>Blev </a:t>
            </a:r>
            <a:r>
              <a:rPr lang="da-DK" dirty="0" err="1"/>
              <a:t>indslæbt</a:t>
            </a:r>
            <a:r>
              <a:rPr lang="da-DK" dirty="0"/>
              <a:t> med træemballage fra Kina til Holstebro.</a:t>
            </a:r>
          </a:p>
          <a:p>
            <a:pPr marL="342900" indent="-342900">
              <a:buFont typeface="Wingdings" panose="05000000000000000000" pitchFamily="2" charset="2"/>
              <a:buChar char="Ø"/>
            </a:pPr>
            <a:r>
              <a:rPr lang="da-DK" dirty="0"/>
              <a:t>Kom ind med en sending af granit.</a:t>
            </a:r>
          </a:p>
          <a:p>
            <a:pPr marL="342900" indent="-342900">
              <a:buFont typeface="Wingdings" panose="05000000000000000000" pitchFamily="2" charset="2"/>
              <a:buChar char="Ø"/>
            </a:pPr>
            <a:r>
              <a:rPr lang="da-DK" dirty="0"/>
              <a:t>ISPM-15 mærket viser, at emballagen var behandlet.</a:t>
            </a:r>
          </a:p>
          <a:p>
            <a:pPr marL="342900" indent="-342900">
              <a:buFont typeface="Wingdings" panose="05000000000000000000" pitchFamily="2" charset="2"/>
              <a:buChar char="Ø"/>
            </a:pPr>
            <a:r>
              <a:rPr lang="da-DK" dirty="0"/>
              <a:t>Infektionen med træbukken tyder på, at behandlingen reelt ikke er sket eller ikke er sket korrekt.</a:t>
            </a:r>
          </a:p>
        </p:txBody>
      </p:sp>
      <p:sp>
        <p:nvSpPr>
          <p:cNvPr id="4" name="Pladsholder til sidefod 3">
            <a:extLst>
              <a:ext uri="{FF2B5EF4-FFF2-40B4-BE49-F238E27FC236}">
                <a16:creationId xmlns:a16="http://schemas.microsoft.com/office/drawing/2014/main" id="{B769EDD2-3432-465B-86FE-9C2174240813}"/>
              </a:ext>
            </a:extLst>
          </p:cNvPr>
          <p:cNvSpPr>
            <a:spLocks noGrp="1"/>
          </p:cNvSpPr>
          <p:nvPr>
            <p:ph type="ftr" sz="quarter" idx="11"/>
          </p:nvPr>
        </p:nvSpPr>
        <p:spPr/>
        <p:txBody>
          <a:bodyPr/>
          <a:lstStyle/>
          <a:p>
            <a:r>
              <a:rPr lang="da-DK" dirty="0"/>
              <a:t>/ Ministeriet for Fødevarer, Landbrug og Fiskeri – Landbrugs- og Fiskeristyrelsen / Undervisningsmateriale ISPM-15</a:t>
            </a:r>
          </a:p>
        </p:txBody>
      </p:sp>
      <p:sp>
        <p:nvSpPr>
          <p:cNvPr id="5" name="Pladsholder til slidenummer 4">
            <a:extLst>
              <a:ext uri="{FF2B5EF4-FFF2-40B4-BE49-F238E27FC236}">
                <a16:creationId xmlns:a16="http://schemas.microsoft.com/office/drawing/2014/main" id="{77E95EAB-9FEA-4967-B926-61DA560BCD8F}"/>
              </a:ext>
            </a:extLst>
          </p:cNvPr>
          <p:cNvSpPr>
            <a:spLocks noGrp="1"/>
          </p:cNvSpPr>
          <p:nvPr>
            <p:ph type="sldNum" sz="quarter" idx="12"/>
          </p:nvPr>
        </p:nvSpPr>
        <p:spPr/>
        <p:txBody>
          <a:bodyPr/>
          <a:lstStyle/>
          <a:p>
            <a:fld id="{667EC89C-17A0-4E64-A6D2-B825673CEEDF}" type="slidenum">
              <a:rPr lang="da-DK" smtClean="0"/>
              <a:t>12</a:t>
            </a:fld>
            <a:endParaRPr lang="da-DK" dirty="0"/>
          </a:p>
        </p:txBody>
      </p:sp>
      <p:pic>
        <p:nvPicPr>
          <p:cNvPr id="6" name="Billede 5" descr="Eksempel på fund af asiatisk træbuk i en sending fra Kina. Registreringsnummeret er udstreget af hensyn til identifikation af virksomheden.">
            <a:extLst>
              <a:ext uri="{FF2B5EF4-FFF2-40B4-BE49-F238E27FC236}">
                <a16:creationId xmlns:a16="http://schemas.microsoft.com/office/drawing/2014/main" id="{4BFA957D-6A66-4813-87C2-32695BCA7EE6}"/>
              </a:ext>
            </a:extLst>
          </p:cNvPr>
          <p:cNvPicPr>
            <a:picLocks noChangeAspect="1"/>
          </p:cNvPicPr>
          <p:nvPr/>
        </p:nvPicPr>
        <p:blipFill>
          <a:blip r:embed="rId2"/>
          <a:stretch>
            <a:fillRect/>
          </a:stretch>
        </p:blipFill>
        <p:spPr>
          <a:xfrm>
            <a:off x="798930" y="3639751"/>
            <a:ext cx="3339532" cy="2161534"/>
          </a:xfrm>
          <a:prstGeom prst="rect">
            <a:avLst/>
          </a:prstGeom>
        </p:spPr>
      </p:pic>
      <p:pic>
        <p:nvPicPr>
          <p:cNvPr id="7" name="Billede 6" descr="Eksempel på fund af asiatisk træbuk i en sending fra Kina. Registreringsnummeret er udstreget af hensyn til identifikation af virksomheden.">
            <a:extLst>
              <a:ext uri="{FF2B5EF4-FFF2-40B4-BE49-F238E27FC236}">
                <a16:creationId xmlns:a16="http://schemas.microsoft.com/office/drawing/2014/main" id="{D6D1B0AD-3D78-4EA6-B4D4-8B296B259957}"/>
              </a:ext>
            </a:extLst>
          </p:cNvPr>
          <p:cNvPicPr>
            <a:picLocks noChangeAspect="1"/>
          </p:cNvPicPr>
          <p:nvPr/>
        </p:nvPicPr>
        <p:blipFill>
          <a:blip r:embed="rId3"/>
          <a:stretch>
            <a:fillRect/>
          </a:stretch>
        </p:blipFill>
        <p:spPr>
          <a:xfrm>
            <a:off x="4834272" y="3624165"/>
            <a:ext cx="2830854" cy="2200454"/>
          </a:xfrm>
          <a:prstGeom prst="rect">
            <a:avLst/>
          </a:prstGeom>
        </p:spPr>
      </p:pic>
      <p:pic>
        <p:nvPicPr>
          <p:cNvPr id="8" name="Pladsholder til indhold 5" descr="Eksempel på fund af asiatisk træbuk i en sending fra Kina. Registreringsnummeret er udstreget af hensyn til identifikation af virksomheden.">
            <a:extLst>
              <a:ext uri="{FF2B5EF4-FFF2-40B4-BE49-F238E27FC236}">
                <a16:creationId xmlns:a16="http://schemas.microsoft.com/office/drawing/2014/main" id="{AAEC99CB-B457-417A-9F9E-6DFF4D748BF9}"/>
              </a:ext>
            </a:extLst>
          </p:cNvPr>
          <p:cNvPicPr>
            <a:picLocks noChangeAspect="1"/>
          </p:cNvPicPr>
          <p:nvPr/>
        </p:nvPicPr>
        <p:blipFill>
          <a:blip r:embed="rId4"/>
          <a:stretch>
            <a:fillRect/>
          </a:stretch>
        </p:blipFill>
        <p:spPr>
          <a:xfrm>
            <a:off x="8321218" y="3639751"/>
            <a:ext cx="2830854" cy="2161534"/>
          </a:xfrm>
          <a:prstGeom prst="rect">
            <a:avLst/>
          </a:prstGeom>
        </p:spPr>
      </p:pic>
    </p:spTree>
    <p:extLst>
      <p:ext uri="{BB962C8B-B14F-4D97-AF65-F5344CB8AC3E}">
        <p14:creationId xmlns:p14="http://schemas.microsoft.com/office/powerpoint/2010/main" val="4142877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AE7E1F-2976-4274-A3E9-6EAD286A7440}"/>
              </a:ext>
            </a:extLst>
          </p:cNvPr>
          <p:cNvSpPr>
            <a:spLocks noGrp="1"/>
          </p:cNvSpPr>
          <p:nvPr>
            <p:ph type="title"/>
          </p:nvPr>
        </p:nvSpPr>
        <p:spPr/>
        <p:txBody>
          <a:bodyPr/>
          <a:lstStyle/>
          <a:p>
            <a:r>
              <a:rPr lang="da-DK" dirty="0"/>
              <a:t>Andre eksempler på angreb af skadegørere i importeret træ til EU</a:t>
            </a:r>
          </a:p>
        </p:txBody>
      </p:sp>
      <p:sp>
        <p:nvSpPr>
          <p:cNvPr id="4" name="Pladsholder til sidefod 3">
            <a:extLst>
              <a:ext uri="{FF2B5EF4-FFF2-40B4-BE49-F238E27FC236}">
                <a16:creationId xmlns:a16="http://schemas.microsoft.com/office/drawing/2014/main" id="{B769EDD2-3432-465B-86FE-9C2174240813}"/>
              </a:ext>
            </a:extLst>
          </p:cNvPr>
          <p:cNvSpPr>
            <a:spLocks noGrp="1"/>
          </p:cNvSpPr>
          <p:nvPr>
            <p:ph type="ftr" sz="quarter" idx="11"/>
          </p:nvPr>
        </p:nvSpPr>
        <p:spPr/>
        <p:txBody>
          <a:bodyPr/>
          <a:lstStyle/>
          <a:p>
            <a:r>
              <a:rPr lang="da-DK" dirty="0"/>
              <a:t>/ Ministeriet for Fødevarer, Landbrug og Fiskeri – Landbrugs- og Fiskeristyrelsen / Undervisningsmateriale ISPM-15</a:t>
            </a:r>
          </a:p>
        </p:txBody>
      </p:sp>
      <p:sp>
        <p:nvSpPr>
          <p:cNvPr id="5" name="Pladsholder til slidenummer 4">
            <a:extLst>
              <a:ext uri="{FF2B5EF4-FFF2-40B4-BE49-F238E27FC236}">
                <a16:creationId xmlns:a16="http://schemas.microsoft.com/office/drawing/2014/main" id="{77E95EAB-9FEA-4967-B926-61DA560BCD8F}"/>
              </a:ext>
            </a:extLst>
          </p:cNvPr>
          <p:cNvSpPr>
            <a:spLocks noGrp="1"/>
          </p:cNvSpPr>
          <p:nvPr>
            <p:ph type="sldNum" sz="quarter" idx="12"/>
          </p:nvPr>
        </p:nvSpPr>
        <p:spPr/>
        <p:txBody>
          <a:bodyPr/>
          <a:lstStyle/>
          <a:p>
            <a:fld id="{667EC89C-17A0-4E64-A6D2-B825673CEEDF}" type="slidenum">
              <a:rPr lang="da-DK" smtClean="0"/>
              <a:t>13</a:t>
            </a:fld>
            <a:endParaRPr lang="da-DK" dirty="0"/>
          </a:p>
        </p:txBody>
      </p:sp>
      <p:pic>
        <p:nvPicPr>
          <p:cNvPr id="9" name="Pladsholder til indhold 5" descr="Eksempel på fund af skadegører i importeret træ til EU.">
            <a:extLst>
              <a:ext uri="{FF2B5EF4-FFF2-40B4-BE49-F238E27FC236}">
                <a16:creationId xmlns:a16="http://schemas.microsoft.com/office/drawing/2014/main" id="{ACB65607-4342-4D16-B9A4-355324653A96}"/>
              </a:ext>
            </a:extLst>
          </p:cNvPr>
          <p:cNvPicPr>
            <a:picLocks noChangeAspect="1"/>
          </p:cNvPicPr>
          <p:nvPr/>
        </p:nvPicPr>
        <p:blipFill>
          <a:blip r:embed="rId2"/>
          <a:stretch>
            <a:fillRect/>
          </a:stretch>
        </p:blipFill>
        <p:spPr>
          <a:xfrm>
            <a:off x="817200" y="1254199"/>
            <a:ext cx="2243138" cy="1699573"/>
          </a:xfrm>
          <a:prstGeom prst="rect">
            <a:avLst/>
          </a:prstGeom>
        </p:spPr>
      </p:pic>
      <p:pic>
        <p:nvPicPr>
          <p:cNvPr id="10" name="Billede 9" descr="Eksempel på fund af skadegører i importeret træ til EU.">
            <a:extLst>
              <a:ext uri="{FF2B5EF4-FFF2-40B4-BE49-F238E27FC236}">
                <a16:creationId xmlns:a16="http://schemas.microsoft.com/office/drawing/2014/main" id="{F7F6308D-1CB0-4CCB-B265-770F0EDC1409}"/>
              </a:ext>
            </a:extLst>
          </p:cNvPr>
          <p:cNvPicPr>
            <a:picLocks noChangeAspect="1"/>
          </p:cNvPicPr>
          <p:nvPr/>
        </p:nvPicPr>
        <p:blipFill>
          <a:blip r:embed="rId3"/>
          <a:stretch>
            <a:fillRect/>
          </a:stretch>
        </p:blipFill>
        <p:spPr>
          <a:xfrm>
            <a:off x="3974399" y="1280415"/>
            <a:ext cx="2171700" cy="1693069"/>
          </a:xfrm>
          <a:prstGeom prst="rect">
            <a:avLst/>
          </a:prstGeom>
        </p:spPr>
      </p:pic>
      <p:pic>
        <p:nvPicPr>
          <p:cNvPr id="11" name="Billede 10" descr="Eksempel på fund af skadegører i importeret træ til EU.">
            <a:extLst>
              <a:ext uri="{FF2B5EF4-FFF2-40B4-BE49-F238E27FC236}">
                <a16:creationId xmlns:a16="http://schemas.microsoft.com/office/drawing/2014/main" id="{81B6BF08-8122-409C-9473-98991D2D28CA}"/>
              </a:ext>
            </a:extLst>
          </p:cNvPr>
          <p:cNvPicPr>
            <a:picLocks noChangeAspect="1"/>
          </p:cNvPicPr>
          <p:nvPr/>
        </p:nvPicPr>
        <p:blipFill>
          <a:blip r:embed="rId4"/>
          <a:stretch>
            <a:fillRect/>
          </a:stretch>
        </p:blipFill>
        <p:spPr>
          <a:xfrm>
            <a:off x="7390556" y="1280415"/>
            <a:ext cx="3360906" cy="1839163"/>
          </a:xfrm>
          <a:prstGeom prst="rect">
            <a:avLst/>
          </a:prstGeom>
        </p:spPr>
      </p:pic>
      <p:pic>
        <p:nvPicPr>
          <p:cNvPr id="12" name="Billede 11" descr="Eksempel på fund af skadegører i importeret træ til EU.">
            <a:extLst>
              <a:ext uri="{FF2B5EF4-FFF2-40B4-BE49-F238E27FC236}">
                <a16:creationId xmlns:a16="http://schemas.microsoft.com/office/drawing/2014/main" id="{11B4CEB7-31AB-426C-90EB-895AD59768D1}"/>
              </a:ext>
            </a:extLst>
          </p:cNvPr>
          <p:cNvPicPr>
            <a:picLocks noChangeAspect="1"/>
          </p:cNvPicPr>
          <p:nvPr/>
        </p:nvPicPr>
        <p:blipFill>
          <a:blip r:embed="rId5"/>
          <a:stretch>
            <a:fillRect/>
          </a:stretch>
        </p:blipFill>
        <p:spPr>
          <a:xfrm>
            <a:off x="817200" y="3764114"/>
            <a:ext cx="2243138" cy="1680344"/>
          </a:xfrm>
          <a:prstGeom prst="rect">
            <a:avLst/>
          </a:prstGeom>
        </p:spPr>
      </p:pic>
      <p:pic>
        <p:nvPicPr>
          <p:cNvPr id="13" name="Billede 12" descr="Eksempel på fund af skadegører i importeret træ til EU.">
            <a:extLst>
              <a:ext uri="{FF2B5EF4-FFF2-40B4-BE49-F238E27FC236}">
                <a16:creationId xmlns:a16="http://schemas.microsoft.com/office/drawing/2014/main" id="{21D9A3A1-6CD0-460A-859E-BFE41D4C21D5}"/>
              </a:ext>
            </a:extLst>
          </p:cNvPr>
          <p:cNvPicPr>
            <a:picLocks noChangeAspect="1"/>
          </p:cNvPicPr>
          <p:nvPr/>
        </p:nvPicPr>
        <p:blipFill>
          <a:blip r:embed="rId6"/>
          <a:stretch>
            <a:fillRect/>
          </a:stretch>
        </p:blipFill>
        <p:spPr>
          <a:xfrm>
            <a:off x="4338373" y="3733208"/>
            <a:ext cx="1443752" cy="2134243"/>
          </a:xfrm>
          <a:prstGeom prst="rect">
            <a:avLst/>
          </a:prstGeom>
        </p:spPr>
      </p:pic>
      <p:pic>
        <p:nvPicPr>
          <p:cNvPr id="14" name="Billede 13" descr="Eksempel på fund af skadegører i importeret træ til EU.">
            <a:extLst>
              <a:ext uri="{FF2B5EF4-FFF2-40B4-BE49-F238E27FC236}">
                <a16:creationId xmlns:a16="http://schemas.microsoft.com/office/drawing/2014/main" id="{F22BE3E8-078B-4B03-B6C9-D59ED48954A4}"/>
              </a:ext>
            </a:extLst>
          </p:cNvPr>
          <p:cNvPicPr>
            <a:picLocks noChangeAspect="1"/>
          </p:cNvPicPr>
          <p:nvPr/>
        </p:nvPicPr>
        <p:blipFill>
          <a:blip r:embed="rId7"/>
          <a:stretch>
            <a:fillRect/>
          </a:stretch>
        </p:blipFill>
        <p:spPr>
          <a:xfrm>
            <a:off x="7311631" y="3733208"/>
            <a:ext cx="3518756" cy="1497343"/>
          </a:xfrm>
          <a:prstGeom prst="rect">
            <a:avLst/>
          </a:prstGeom>
        </p:spPr>
      </p:pic>
    </p:spTree>
    <p:extLst>
      <p:ext uri="{BB962C8B-B14F-4D97-AF65-F5344CB8AC3E}">
        <p14:creationId xmlns:p14="http://schemas.microsoft.com/office/powerpoint/2010/main" val="3013372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AE7E1F-2976-4274-A3E9-6EAD286A7440}"/>
              </a:ext>
            </a:extLst>
          </p:cNvPr>
          <p:cNvSpPr>
            <a:spLocks noGrp="1"/>
          </p:cNvSpPr>
          <p:nvPr>
            <p:ph type="title"/>
          </p:nvPr>
        </p:nvSpPr>
        <p:spPr/>
        <p:txBody>
          <a:bodyPr/>
          <a:lstStyle/>
          <a:p>
            <a:r>
              <a:rPr lang="da-DK" dirty="0"/>
              <a:t>Læs mere om ISPM-15 træemballage</a:t>
            </a:r>
          </a:p>
        </p:txBody>
      </p:sp>
      <p:sp>
        <p:nvSpPr>
          <p:cNvPr id="3" name="Pladsholder til indhold 2">
            <a:extLst>
              <a:ext uri="{FF2B5EF4-FFF2-40B4-BE49-F238E27FC236}">
                <a16:creationId xmlns:a16="http://schemas.microsoft.com/office/drawing/2014/main" id="{FEBDD5FA-596F-47C4-9577-98C5E1EEED77}"/>
              </a:ext>
            </a:extLst>
          </p:cNvPr>
          <p:cNvSpPr>
            <a:spLocks noGrp="1"/>
          </p:cNvSpPr>
          <p:nvPr>
            <p:ph idx="1"/>
          </p:nvPr>
        </p:nvSpPr>
        <p:spPr/>
        <p:txBody>
          <a:bodyPr/>
          <a:lstStyle/>
          <a:p>
            <a:r>
              <a:rPr lang="da-DK" dirty="0">
                <a:hlinkClick r:id="rId2"/>
              </a:rPr>
              <a:t>Træemballage (emballage og trævarer) </a:t>
            </a:r>
            <a:r>
              <a:rPr lang="da-DK" dirty="0"/>
              <a:t>på </a:t>
            </a:r>
            <a:r>
              <a:rPr lang="da-DK" dirty="0">
                <a:hlinkClick r:id="rId3"/>
              </a:rPr>
              <a:t>www.lfst.dk</a:t>
            </a:r>
            <a:endParaRPr lang="da-DK" dirty="0"/>
          </a:p>
          <a:p>
            <a:endParaRPr lang="da-DK" dirty="0"/>
          </a:p>
          <a:p>
            <a:r>
              <a:rPr lang="da-DK" dirty="0" err="1">
                <a:hlinkClick r:id="rId4"/>
              </a:rPr>
              <a:t>Faktaark</a:t>
            </a:r>
            <a:r>
              <a:rPr lang="da-DK" dirty="0">
                <a:hlinkClick r:id="rId4"/>
              </a:rPr>
              <a:t> om ISPM-15 træemballage</a:t>
            </a:r>
            <a:endParaRPr lang="da-DK" dirty="0"/>
          </a:p>
          <a:p>
            <a:endParaRPr lang="da-DK" dirty="0"/>
          </a:p>
          <a:p>
            <a:r>
              <a:rPr lang="da-DK" dirty="0">
                <a:hlinkClick r:id="rId5"/>
              </a:rPr>
              <a:t>Har du tjekket din træemballage – info og film</a:t>
            </a:r>
            <a:endParaRPr lang="da-DK" dirty="0"/>
          </a:p>
          <a:p>
            <a:endParaRPr lang="da-DK" dirty="0"/>
          </a:p>
          <a:p>
            <a:r>
              <a:rPr lang="da-DK" dirty="0"/>
              <a:t>Du er altid velkommen til at kontakte Planter &amp; Biosikkerhed for yderligere informationer på </a:t>
            </a:r>
            <a:r>
              <a:rPr lang="da-DK" dirty="0">
                <a:hlinkClick r:id="rId6"/>
              </a:rPr>
              <a:t>planterogbiosikkerhed@lfst.dk</a:t>
            </a:r>
            <a:endParaRPr lang="da-DK" dirty="0"/>
          </a:p>
          <a:p>
            <a:endParaRPr lang="da-DK" dirty="0"/>
          </a:p>
        </p:txBody>
      </p:sp>
      <p:sp>
        <p:nvSpPr>
          <p:cNvPr id="4" name="Pladsholder til sidefod 3">
            <a:extLst>
              <a:ext uri="{FF2B5EF4-FFF2-40B4-BE49-F238E27FC236}">
                <a16:creationId xmlns:a16="http://schemas.microsoft.com/office/drawing/2014/main" id="{B769EDD2-3432-465B-86FE-9C2174240813}"/>
              </a:ext>
            </a:extLst>
          </p:cNvPr>
          <p:cNvSpPr>
            <a:spLocks noGrp="1"/>
          </p:cNvSpPr>
          <p:nvPr>
            <p:ph type="ftr" sz="quarter" idx="11"/>
          </p:nvPr>
        </p:nvSpPr>
        <p:spPr/>
        <p:txBody>
          <a:bodyPr/>
          <a:lstStyle/>
          <a:p>
            <a:r>
              <a:rPr lang="da-DK" dirty="0"/>
              <a:t>/ Ministeriet for Fødevarer, Landbrug og Fiskeri – Landbrugs- og Fiskeristyrelsen / Undervisningsmateriale ISPM-15</a:t>
            </a:r>
          </a:p>
        </p:txBody>
      </p:sp>
      <p:sp>
        <p:nvSpPr>
          <p:cNvPr id="5" name="Pladsholder til slidenummer 4">
            <a:extLst>
              <a:ext uri="{FF2B5EF4-FFF2-40B4-BE49-F238E27FC236}">
                <a16:creationId xmlns:a16="http://schemas.microsoft.com/office/drawing/2014/main" id="{77E95EAB-9FEA-4967-B926-61DA560BCD8F}"/>
              </a:ext>
            </a:extLst>
          </p:cNvPr>
          <p:cNvSpPr>
            <a:spLocks noGrp="1"/>
          </p:cNvSpPr>
          <p:nvPr>
            <p:ph type="sldNum" sz="quarter" idx="12"/>
          </p:nvPr>
        </p:nvSpPr>
        <p:spPr/>
        <p:txBody>
          <a:bodyPr/>
          <a:lstStyle/>
          <a:p>
            <a:fld id="{667EC89C-17A0-4E64-A6D2-B825673CEEDF}" type="slidenum">
              <a:rPr lang="da-DK" smtClean="0"/>
              <a:t>14</a:t>
            </a:fld>
            <a:endParaRPr lang="da-DK" dirty="0"/>
          </a:p>
        </p:txBody>
      </p:sp>
    </p:spTree>
    <p:extLst>
      <p:ext uri="{BB962C8B-B14F-4D97-AF65-F5344CB8AC3E}">
        <p14:creationId xmlns:p14="http://schemas.microsoft.com/office/powerpoint/2010/main" val="5314158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SISTID" val="6ba4c092-bcb4-42e8-a930-df18e8b5ab5b"/>
</p:tagLst>
</file>

<file path=ppt/theme/theme1.xml><?xml version="1.0" encoding="utf-8"?>
<a:theme xmlns:a="http://schemas.openxmlformats.org/drawingml/2006/main" name="Miljø og Fødevareministeriet PowerPoint Skabelon 16_9 DK">
  <a:themeElements>
    <a:clrScheme name="Fiskeristyrelsen">
      <a:dk1>
        <a:srgbClr val="000000"/>
      </a:dk1>
      <a:lt1>
        <a:sysClr val="window" lastClr="FFFFFF"/>
      </a:lt1>
      <a:dk2>
        <a:srgbClr val="DFE2EB"/>
      </a:dk2>
      <a:lt2>
        <a:srgbClr val="EEF0F5"/>
      </a:lt2>
      <a:accent1>
        <a:srgbClr val="5C82A5"/>
      </a:accent1>
      <a:accent2>
        <a:srgbClr val="007A6C"/>
      </a:accent2>
      <a:accent3>
        <a:srgbClr val="007885"/>
      </a:accent3>
      <a:accent4>
        <a:srgbClr val="00587A"/>
      </a:accent4>
      <a:accent5>
        <a:srgbClr val="E5C54E"/>
      </a:accent5>
      <a:accent6>
        <a:srgbClr val="A7C671"/>
      </a:accent6>
      <a:hlink>
        <a:srgbClr val="0000FF"/>
      </a:hlink>
      <a:folHlink>
        <a:srgbClr val="800080"/>
      </a:folHlink>
    </a:clrScheme>
    <a:fontScheme name="Miljø og Fødevareministeriet">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1"/>
          </a:solidFill>
        </a:ln>
      </a:spPr>
      <a:bodyPr lIns="72000" tIns="72000" rIns="72000" bIns="72000"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9525"/>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dirty="0" err="1" smtClean="0"/>
        </a:defPPr>
      </a:lstStyle>
    </a:txDef>
  </a:objectDefaults>
  <a:extraClrSchemeLst/>
  <a:extLst>
    <a:ext uri="{05A4C25C-085E-4340-85A3-A5531E510DB2}">
      <thm15:themeFamily xmlns:thm15="http://schemas.microsoft.com/office/thememl/2012/main" name="Præsentation1" id="{6C04C0F4-F503-4654-86A1-62BBE2391373}" vid="{F30BD2E5-BB21-4E4C-96A2-EFA989637514}"/>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40F41DB3A186974E9EEA6C25CEA87586" ma:contentTypeVersion="2" ma:contentTypeDescription="Opret et nyt dokument." ma:contentTypeScope="" ma:versionID="958057ab4c33ef8b1aebe47c3c217b85">
  <xsd:schema xmlns:xsd="http://www.w3.org/2001/XMLSchema" xmlns:xs="http://www.w3.org/2001/XMLSchema" xmlns:p="http://schemas.microsoft.com/office/2006/metadata/properties" xmlns:ns1="http://schemas.microsoft.com/sharepoint/v3" xmlns:ns2="173cfec0-1340-4cfe-ac7d-f3665e479e8c" targetNamespace="http://schemas.microsoft.com/office/2006/metadata/properties" ma:root="true" ma:fieldsID="8e11025c82390165fa6bf3b41bce7c3a" ns1:_="" ns2:_="">
    <xsd:import namespace="http://schemas.microsoft.com/sharepoint/v3"/>
    <xsd:import namespace="173cfec0-1340-4cfe-ac7d-f3665e479e8c"/>
    <xsd:element name="properties">
      <xsd:complexType>
        <xsd:sequence>
          <xsd:element name="documentManagement">
            <xsd:complexType>
              <xsd:all>
                <xsd:element ref="ns1:PublishingStartDate" minOccurs="0"/>
                <xsd:element ref="ns1:PublishingExpirationDate"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tartdato for planlægning" ma:description="Startdato for planlægning er en webstedskolonne, der blev oprettet vha. publiceringsfunktionen. Den bruges til at angive den dato og det klokkeslæt, hvor denne side først vil være synlig for besøgende på webstedet." ma:hidden="true" ma:internalName="PublishingStartDate">
      <xsd:simpleType>
        <xsd:restriction base="dms:Unknown"/>
      </xsd:simpleType>
    </xsd:element>
    <xsd:element name="PublishingExpirationDate" ma:index="9" nillable="true" ma:displayName="Slutdato for planlægning" ma:description="Slutdato for planlægning er en webstedskolonne, der blev oprettet vha. publiceringsfunktionen. Den bruges til at angive den dato og det klokkeslæt, hvor denne side ikke længere vil være synlig for besøgende på webstedet."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73cfec0-1340-4cfe-ac7d-f3665e479e8c"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18B5C3DE-C4DF-436E-BAA0-5467BAE75DB5}">
  <ds:schemaRefs>
    <ds:schemaRef ds:uri="http://schemas.microsoft.com/sharepoint/v3/contenttype/forms"/>
  </ds:schemaRefs>
</ds:datastoreItem>
</file>

<file path=customXml/itemProps2.xml><?xml version="1.0" encoding="utf-8"?>
<ds:datastoreItem xmlns:ds="http://schemas.openxmlformats.org/officeDocument/2006/customXml" ds:itemID="{576C0342-391B-4E46-A742-A10C5F2EFA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73cfec0-1340-4cfe-ac7d-f3665e479e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F614736-A30E-4682-BF5A-B513843F807F}">
  <ds:schemaRefs>
    <ds:schemaRef ds:uri="http://purl.org/dc/dcmitype/"/>
    <ds:schemaRef ds:uri="http://schemas.microsoft.com/office/2006/metadata/properties"/>
    <ds:schemaRef ds:uri="http://schemas.microsoft.com/sharepoint/v3"/>
    <ds:schemaRef ds:uri="http://purl.org/dc/elements/1.1/"/>
    <ds:schemaRef ds:uri="173cfec0-1340-4cfe-ac7d-f3665e479e8c"/>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LFST Powerpoint skabelon 16_9 DK (2)</Template>
  <TotalTime>0</TotalTime>
  <Words>1116</Words>
  <Application>Microsoft Office PowerPoint</Application>
  <PresentationFormat>Brugerdefineret</PresentationFormat>
  <Paragraphs>137</Paragraphs>
  <Slides>14</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14</vt:i4>
      </vt:variant>
    </vt:vector>
  </HeadingPairs>
  <TitlesOfParts>
    <vt:vector size="19" baseType="lpstr">
      <vt:lpstr>Arial</vt:lpstr>
      <vt:lpstr>Arial Black</vt:lpstr>
      <vt:lpstr>Calibri</vt:lpstr>
      <vt:lpstr>Wingdings</vt:lpstr>
      <vt:lpstr>Miljø og Fødevareministeriet PowerPoint Skabelon 16_9 DK</vt:lpstr>
      <vt:lpstr>Undervisningsmateriale til ISPM-15 virksomheder</vt:lpstr>
      <vt:lpstr>Øget global handel kan sprede alvorlige planteskadegørere</vt:lpstr>
      <vt:lpstr>Spredning af plantekarantæneskadegørere</vt:lpstr>
      <vt:lpstr>Hvad betyder ISPM-15 mærket?</vt:lpstr>
      <vt:lpstr>Hvad betyder ISPM-15 mærket?</vt:lpstr>
      <vt:lpstr>Kun godkendte virksomheder må ændre på ISPM-15 mærket træemballage</vt:lpstr>
      <vt:lpstr>Kun godkendte virksomheder må ændre på ISPM-15 mærket træemballage</vt:lpstr>
      <vt:lpstr>Eksempler på ISPM-15 mærket</vt:lpstr>
      <vt:lpstr>Eksempler på korrekt mærkning med ISPM-15</vt:lpstr>
      <vt:lpstr>Eksempler på utydelig og ukorrekt mærkning med ISPM-15</vt:lpstr>
      <vt:lpstr>Særlig opmærksomhed ved træ og handel</vt:lpstr>
      <vt:lpstr>Eksempel på fund af skadegører i importeret træemballage fra Kina til Danmark</vt:lpstr>
      <vt:lpstr>Andre eksempler på angreb af skadegørere i importeret træ til EU</vt:lpstr>
      <vt:lpstr>Læs mere om ISPM-15 træemballage</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Undervisningsmateriale ISPM-15</dc:title>
  <dc:creator/>
  <cp:lastModifiedBy/>
  <cp:revision>1</cp:revision>
  <dcterms:created xsi:type="dcterms:W3CDTF">2025-01-30T13:03:41Z</dcterms:created>
  <dcterms:modified xsi:type="dcterms:W3CDTF">2025-03-31T09:50:05Z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www.skabelondesign.dk</vt:lpwstr>
  </property>
  <property fmtid="{D5CDD505-2E9C-101B-9397-08002B2CF9AE}" pid="3" name="ContentTypeId">
    <vt:lpwstr>0x01010040F41DB3A186974E9EEA6C25CEA87586</vt:lpwstr>
  </property>
  <property fmtid="{D5CDD505-2E9C-101B-9397-08002B2CF9AE}" pid="4" name="CloudStatistics_StoryID">
    <vt:lpwstr>1e8158c7-bb3e-48ed-83b4-476b551f539f</vt:lpwstr>
  </property>
</Properties>
</file>