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handoutMasterIdLst>
    <p:handoutMasterId r:id="rId20"/>
  </p:handoutMasterIdLst>
  <p:sldIdLst>
    <p:sldId id="266" r:id="rId3"/>
    <p:sldId id="286" r:id="rId4"/>
    <p:sldId id="287" r:id="rId5"/>
    <p:sldId id="288" r:id="rId6"/>
    <p:sldId id="270" r:id="rId7"/>
    <p:sldId id="289" r:id="rId8"/>
    <p:sldId id="271" r:id="rId9"/>
    <p:sldId id="272" r:id="rId10"/>
    <p:sldId id="273" r:id="rId11"/>
    <p:sldId id="275" r:id="rId12"/>
    <p:sldId id="276" r:id="rId13"/>
    <p:sldId id="268" r:id="rId14"/>
    <p:sldId id="269" r:id="rId15"/>
    <p:sldId id="277" r:id="rId16"/>
    <p:sldId id="283" r:id="rId17"/>
    <p:sldId id="279" r:id="rId18"/>
  </p:sldIdLst>
  <p:sldSz cx="12192000" cy="6858000"/>
  <p:notesSz cx="6805613" cy="99441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29"/>
    <a:srgbClr val="053512"/>
    <a:srgbClr val="06340E"/>
    <a:srgbClr val="0840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28" autoAdjust="0"/>
    <p:restoredTop sz="90909" autoAdjust="0"/>
  </p:normalViewPr>
  <p:slideViewPr>
    <p:cSldViewPr snapToGrid="0">
      <p:cViewPr varScale="1">
        <p:scale>
          <a:sx n="100" d="100"/>
          <a:sy n="100" d="100"/>
        </p:scale>
        <p:origin x="136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AD4D4-8BFD-4FD0-9E55-5FB3CDF6BC92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4450" y="9445625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D7FC9-E384-4E5C-9AFC-FBB372DD267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90061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9DF11-DF57-4DD7-829A-6DB775AA5242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0562" y="4785599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1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1F063-3E5B-4DD7-9532-306349287B72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5970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10423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0342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984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7222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0214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2243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3256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099684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12419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0880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1865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4858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80227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65592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9470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61F063-3E5B-4DD7-9532-306349287B72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28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7.emf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emf"/><Relationship Id="rId4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7.jpeg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8.jpeg"/><Relationship Id="rId4" Type="http://schemas.openxmlformats.org/officeDocument/2006/relationships/image" Target="../media/image1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1.jpeg"/><Relationship Id="rId4" Type="http://schemas.openxmlformats.org/officeDocument/2006/relationships/image" Target="../media/image1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3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4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jpe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321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0048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44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04008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87086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84855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572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997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990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0396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466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s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02862" y="5779574"/>
            <a:ext cx="1555020" cy="1082134"/>
          </a:xfrm>
          <a:prstGeom prst="rect">
            <a:avLst/>
          </a:prstGeom>
        </p:spPr>
      </p:pic>
      <p:sp>
        <p:nvSpPr>
          <p:cNvPr id="14" name="Rektangel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51770" y="2348880"/>
            <a:ext cx="8757481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9580648" y="5229200"/>
            <a:ext cx="2251259" cy="54423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9580648" y="5961288"/>
            <a:ext cx="2251259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2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9582770" y="5780918"/>
            <a:ext cx="2249411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E42775B4-6269-4E31-B0AB-FFF00C24A355}" type="datetime2">
              <a:rPr lang="da-DK" smtClean="0"/>
              <a:pPr marL="0" indent="0">
                <a:lnSpc>
                  <a:spcPct val="93000"/>
                </a:lnSpc>
                <a:buFont typeface="Arial" panose="020B0604020202020204" pitchFamily="34" charset="0"/>
                <a:buChar char="​"/>
              </a:pPr>
              <a:t>30. august 2024</a:t>
            </a:fld>
            <a:endParaRPr lang="da-DK" dirty="0"/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530747" y="7692037"/>
            <a:ext cx="485328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Miljø- og Fødevareministeriet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1091723" y="7692037"/>
            <a:ext cx="39783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12192001" y="16587"/>
            <a:ext cx="1754916" cy="13131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pic>
        <p:nvPicPr>
          <p:cNvPr id="19" name="Billede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149" y="345600"/>
            <a:ext cx="2916755" cy="473142"/>
          </a:xfrm>
          <a:prstGeom prst="rect">
            <a:avLst/>
          </a:prstGeom>
        </p:spPr>
      </p:pic>
      <p:sp>
        <p:nvSpPr>
          <p:cNvPr id="21" name="Tekstboks 25"/>
          <p:cNvSpPr txBox="1"/>
          <p:nvPr userDrawn="1"/>
        </p:nvSpPr>
        <p:spPr>
          <a:xfrm>
            <a:off x="-1710484" y="4763279"/>
            <a:ext cx="1705046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26" name="Rectangle 6"/>
          <p:cNvSpPr/>
          <p:nvPr userDrawn="1"/>
        </p:nvSpPr>
        <p:spPr>
          <a:xfrm>
            <a:off x="-1399565" y="6000276"/>
            <a:ext cx="1233922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sp>
        <p:nvSpPr>
          <p:cNvPr id="2" name="Tekstfelt 1"/>
          <p:cNvSpPr txBox="1"/>
          <p:nvPr userDrawn="1"/>
        </p:nvSpPr>
        <p:spPr>
          <a:xfrm>
            <a:off x="-2056135" y="1196589"/>
            <a:ext cx="2054877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  <p:pic>
        <p:nvPicPr>
          <p:cNvPr id="17" name="Bille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6" y="0"/>
            <a:ext cx="1836399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9070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02862" y="5779574"/>
            <a:ext cx="1555020" cy="1082134"/>
          </a:xfrm>
          <a:prstGeom prst="rect">
            <a:avLst/>
          </a:prstGeom>
        </p:spPr>
      </p:pic>
      <p:sp>
        <p:nvSpPr>
          <p:cNvPr id="14" name="Rektangel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/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51770" y="2348880"/>
            <a:ext cx="8757481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9580648" y="5229200"/>
            <a:ext cx="2251259" cy="54423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9580648" y="5961288"/>
            <a:ext cx="2251259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2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9582770" y="5780918"/>
            <a:ext cx="2249411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DEC19404-5553-4F47-BC7D-83086134E0FF}" type="datetime2">
              <a:rPr lang="da-DK" smtClean="0"/>
              <a:pPr marL="0" indent="0">
                <a:lnSpc>
                  <a:spcPct val="93000"/>
                </a:lnSpc>
                <a:buFont typeface="Arial" panose="020B0604020202020204" pitchFamily="34" charset="0"/>
                <a:buChar char="​"/>
              </a:pPr>
              <a:t>30. august 2024</a:t>
            </a:fld>
            <a:endParaRPr lang="da-DK" dirty="0"/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530747" y="7692037"/>
            <a:ext cx="485328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1091723" y="7692037"/>
            <a:ext cx="39783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9" name="AutoShape 4"/>
          <p:cNvSpPr>
            <a:spLocks/>
          </p:cNvSpPr>
          <p:nvPr userDrawn="1"/>
        </p:nvSpPr>
        <p:spPr bwMode="gray">
          <a:xfrm>
            <a:off x="12192001" y="16587"/>
            <a:ext cx="1754916" cy="13131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sp>
        <p:nvSpPr>
          <p:cNvPr id="21" name="Tekstboks 25"/>
          <p:cNvSpPr txBox="1"/>
          <p:nvPr userDrawn="1"/>
        </p:nvSpPr>
        <p:spPr>
          <a:xfrm>
            <a:off x="-1710484" y="4763279"/>
            <a:ext cx="1705046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26" name="Rectangle 6"/>
          <p:cNvSpPr/>
          <p:nvPr userDrawn="1"/>
        </p:nvSpPr>
        <p:spPr>
          <a:xfrm>
            <a:off x="-1399565" y="6000276"/>
            <a:ext cx="1233922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sp>
        <p:nvSpPr>
          <p:cNvPr id="2" name="Tekstfelt 1"/>
          <p:cNvSpPr txBox="1"/>
          <p:nvPr userDrawn="1"/>
        </p:nvSpPr>
        <p:spPr>
          <a:xfrm>
            <a:off x="-2056135" y="1196589"/>
            <a:ext cx="2054877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BEEFBE-ECA9-477D-8320-CB14A661A7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652" y="340056"/>
            <a:ext cx="2635912" cy="5760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31E44C-4571-444C-9634-4B03EE10E7B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980517" y="2824"/>
            <a:ext cx="1832674" cy="103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71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s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/>
          </a:p>
        </p:txBody>
      </p:sp>
      <p:pic>
        <p:nvPicPr>
          <p:cNvPr id="20" name="Billede 1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02862" y="5779574"/>
            <a:ext cx="1555020" cy="1082134"/>
          </a:xfrm>
          <a:prstGeom prst="rect">
            <a:avLst/>
          </a:prstGeom>
        </p:spPr>
      </p:pic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51770" y="2348880"/>
            <a:ext cx="8757481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rgbClr val="003127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6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9580648" y="5229200"/>
            <a:ext cx="2251259" cy="54423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18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9580648" y="5961288"/>
            <a:ext cx="2251259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2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9582770" y="5780918"/>
            <a:ext cx="2249411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EEE5A3C0-8AD0-4DAC-AE50-D6644AF62483}" type="datetime2">
              <a:rPr lang="da-DK" smtClean="0"/>
              <a:pPr marL="0" indent="0">
                <a:lnSpc>
                  <a:spcPct val="93000"/>
                </a:lnSpc>
                <a:buFont typeface="Arial" panose="020B0604020202020204" pitchFamily="34" charset="0"/>
                <a:buChar char="​"/>
              </a:pPr>
              <a:t>30. august 2024</a:t>
            </a:fld>
            <a:endParaRPr lang="da-DK" dirty="0"/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530747" y="7692037"/>
            <a:ext cx="485328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1091723" y="7692037"/>
            <a:ext cx="39783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1" name="Tekstboks 25"/>
          <p:cNvSpPr txBox="1"/>
          <p:nvPr userDrawn="1"/>
        </p:nvSpPr>
        <p:spPr>
          <a:xfrm>
            <a:off x="-1710484" y="4763279"/>
            <a:ext cx="1705046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26" name="Rectangle 6"/>
          <p:cNvSpPr/>
          <p:nvPr userDrawn="1"/>
        </p:nvSpPr>
        <p:spPr>
          <a:xfrm>
            <a:off x="-1399565" y="6000276"/>
            <a:ext cx="1233922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115D5D0-93FA-4B8E-BEFE-526CDF5F99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76123" y="340055"/>
            <a:ext cx="2635912" cy="57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63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 til mørk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Billede 2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02862" y="5779574"/>
            <a:ext cx="1555020" cy="1082134"/>
          </a:xfrm>
          <a:prstGeom prst="rect">
            <a:avLst/>
          </a:prstGeom>
        </p:spPr>
      </p:pic>
      <p:sp>
        <p:nvSpPr>
          <p:cNvPr id="13" name="Pladsholder til billede 0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108000" tIns="180000" anchor="t" anchorCtr="0"/>
          <a:lstStyle>
            <a:lvl1pPr marL="0" indent="0" algn="l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her og indsæt mørkt billede, via fanen Indsæt, Billeder</a:t>
            </a:r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51770" y="2348880"/>
            <a:ext cx="8757481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0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9580648" y="5229200"/>
            <a:ext cx="2251259" cy="54423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31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9580648" y="5961288"/>
            <a:ext cx="2251259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32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9582770" y="5780918"/>
            <a:ext cx="2249411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664C6935-1BD6-4FB8-8AAB-237D7A32497C}" type="datetime2">
              <a:rPr lang="da-DK" smtClean="0"/>
              <a:pPr marL="0" indent="0">
                <a:lnSpc>
                  <a:spcPct val="93000"/>
                </a:lnSpc>
                <a:buFont typeface="Arial" panose="020B0604020202020204" pitchFamily="34" charset="0"/>
                <a:buChar char="​"/>
              </a:pPr>
              <a:t>30. august 2024</a:t>
            </a:fld>
            <a:endParaRPr lang="da-DK" dirty="0"/>
          </a:p>
        </p:txBody>
      </p:sp>
      <p:sp>
        <p:nvSpPr>
          <p:cNvPr id="3" name="Pladsholder logo"/>
          <p:cNvSpPr>
            <a:spLocks noGrp="1"/>
          </p:cNvSpPr>
          <p:nvPr>
            <p:ph type="body" sz="quarter" idx="18" hasCustomPrompt="1"/>
          </p:nvPr>
        </p:nvSpPr>
        <p:spPr>
          <a:xfrm>
            <a:off x="9676463" y="340056"/>
            <a:ext cx="2635912" cy="576091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530747" y="7692037"/>
            <a:ext cx="485328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1091723" y="7692037"/>
            <a:ext cx="39783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29" name="Billede 2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0"/>
            <a:ext cx="1843475" cy="1037417"/>
          </a:xfrm>
          <a:prstGeom prst="rect">
            <a:avLst/>
          </a:prstGeom>
        </p:spPr>
      </p:pic>
      <p:sp>
        <p:nvSpPr>
          <p:cNvPr id="38" name="Tekstboks 25"/>
          <p:cNvSpPr txBox="1"/>
          <p:nvPr userDrawn="1"/>
        </p:nvSpPr>
        <p:spPr>
          <a:xfrm>
            <a:off x="-1710484" y="4763279"/>
            <a:ext cx="1705046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40" name="Rectangle 6"/>
          <p:cNvSpPr/>
          <p:nvPr userDrawn="1"/>
        </p:nvSpPr>
        <p:spPr>
          <a:xfrm>
            <a:off x="-1399564" y="6000276"/>
            <a:ext cx="472813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grpSp>
        <p:nvGrpSpPr>
          <p:cNvPr id="41" name="Gruppe 40"/>
          <p:cNvGrpSpPr/>
          <p:nvPr userDrawn="1"/>
        </p:nvGrpSpPr>
        <p:grpSpPr>
          <a:xfrm>
            <a:off x="12192000" y="1941320"/>
            <a:ext cx="2032529" cy="3185487"/>
            <a:chOff x="9150825" y="2171823"/>
            <a:chExt cx="2032000" cy="3185487"/>
          </a:xfrm>
        </p:grpSpPr>
        <p:sp>
          <p:nvSpPr>
            <p:cNvPr id="42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318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Tips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Hvis du sletter billedet, og sætter et ny ind, kan billedet lægge sig foran tekst og grafikken, hvis dette sker, skal du vælge billedet, højreklik og vælg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Placer bagest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3" name="Billede 7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9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50" name="Billede 7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sp>
        <p:nvSpPr>
          <p:cNvPr id="52" name="AutoShape 4"/>
          <p:cNvSpPr>
            <a:spLocks/>
          </p:cNvSpPr>
          <p:nvPr userDrawn="1"/>
        </p:nvSpPr>
        <p:spPr bwMode="gray">
          <a:xfrm>
            <a:off x="12192001" y="16587"/>
            <a:ext cx="1754916" cy="13131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sp>
        <p:nvSpPr>
          <p:cNvPr id="26" name="Tekstfelt 25"/>
          <p:cNvSpPr txBox="1"/>
          <p:nvPr userDrawn="1"/>
        </p:nvSpPr>
        <p:spPr>
          <a:xfrm>
            <a:off x="-2056135" y="1196589"/>
            <a:ext cx="2054877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  <p:pic>
        <p:nvPicPr>
          <p:cNvPr id="27" name="Billede 28">
            <a:extLst>
              <a:ext uri="{FF2B5EF4-FFF2-40B4-BE49-F238E27FC236}">
                <a16:creationId xmlns:a16="http://schemas.microsoft.com/office/drawing/2014/main" id="{4BDA21CA-314B-4079-82E5-B8955DE6FA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98" b="83642"/>
          <a:stretch/>
        </p:blipFill>
        <p:spPr>
          <a:xfrm>
            <a:off x="-1456744" y="16588"/>
            <a:ext cx="1308902" cy="1696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9CAE5B1-1DFB-4F1F-9B9E-4457F154CA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787" y="57326"/>
            <a:ext cx="357409" cy="7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756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 til lyst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lede 2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02862" y="5779574"/>
            <a:ext cx="1555020" cy="1082134"/>
          </a:xfrm>
          <a:prstGeom prst="rect">
            <a:avLst/>
          </a:prstGeom>
        </p:spPr>
      </p:pic>
      <p:sp>
        <p:nvSpPr>
          <p:cNvPr id="13" name="Pladsholder til billede 0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108000" tIns="180000" anchor="t" anchorCtr="0"/>
          <a:lstStyle>
            <a:lvl1pPr marL="0" indent="0" algn="l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her og indsæt lyst billede, via fanen Indsæt, Billeder</a:t>
            </a:r>
          </a:p>
        </p:txBody>
      </p:sp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51770" y="2348880"/>
            <a:ext cx="8714269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rgbClr val="003127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23" name="Pladsholder til sidefod 22" hidden="1"/>
          <p:cNvSpPr>
            <a:spLocks noGrp="1"/>
          </p:cNvSpPr>
          <p:nvPr>
            <p:ph type="ftr" sz="quarter" idx="15"/>
          </p:nvPr>
        </p:nvSpPr>
        <p:spPr>
          <a:xfrm>
            <a:off x="1530747" y="7692037"/>
            <a:ext cx="485328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24" name="Pladsholder til slidenummer 23" hidden="1"/>
          <p:cNvSpPr>
            <a:spLocks noGrp="1"/>
          </p:cNvSpPr>
          <p:nvPr>
            <p:ph type="sldNum" sz="quarter" idx="16"/>
          </p:nvPr>
        </p:nvSpPr>
        <p:spPr>
          <a:xfrm>
            <a:off x="1091723" y="7692037"/>
            <a:ext cx="397835" cy="201461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7" name="Pladsholder til tekst 2"/>
          <p:cNvSpPr>
            <a:spLocks noGrp="1"/>
          </p:cNvSpPr>
          <p:nvPr>
            <p:ph type="body" sz="quarter" idx="11" hasCustomPrompt="1"/>
          </p:nvPr>
        </p:nvSpPr>
        <p:spPr>
          <a:xfrm>
            <a:off x="9580648" y="5229200"/>
            <a:ext cx="2251259" cy="544232"/>
          </a:xfrm>
        </p:spPr>
        <p:txBody>
          <a:bodyPr anchor="b" anchorCtr="0"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Sted/event</a:t>
            </a:r>
          </a:p>
        </p:txBody>
      </p:sp>
      <p:sp>
        <p:nvSpPr>
          <p:cNvPr id="34" name="Pladsholder til tekst 4"/>
          <p:cNvSpPr>
            <a:spLocks noGrp="1"/>
          </p:cNvSpPr>
          <p:nvPr>
            <p:ph type="body" sz="quarter" idx="13" hasCustomPrompt="1"/>
          </p:nvPr>
        </p:nvSpPr>
        <p:spPr>
          <a:xfrm>
            <a:off x="9580648" y="5961288"/>
            <a:ext cx="2251259" cy="199980"/>
          </a:xfrm>
        </p:spPr>
        <p:txBody>
          <a:bodyPr/>
          <a:lstStyle>
            <a:lvl1pPr>
              <a:defRPr lang="da-DK" sz="1200" b="0" kern="1200" baseline="0" dirty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41" name="Pladsholder til dato 21"/>
          <p:cNvSpPr>
            <a:spLocks noGrp="1"/>
          </p:cNvSpPr>
          <p:nvPr>
            <p:ph type="dt" sz="half" idx="14"/>
          </p:nvPr>
        </p:nvSpPr>
        <p:spPr>
          <a:xfrm>
            <a:off x="9582770" y="5780918"/>
            <a:ext cx="2249411" cy="201600"/>
          </a:xfrm>
        </p:spPr>
        <p:txBody>
          <a:bodyPr lIns="0" tIns="0" rIns="0" bIns="0" anchor="t" anchorCtr="0"/>
          <a:lstStyle>
            <a:lvl1pPr marL="171450" indent="-171450">
              <a:defRPr lang="da-DK" sz="1200" b="0" kern="1200" baseline="0" smtClean="0">
                <a:solidFill>
                  <a:srgbClr val="003127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indent="0">
              <a:lnSpc>
                <a:spcPct val="93000"/>
              </a:lnSpc>
              <a:buFont typeface="Arial" panose="020B0604020202020204" pitchFamily="34" charset="0"/>
              <a:buChar char="​"/>
            </a:pPr>
            <a:fld id="{82A3908A-E293-4FE5-83A7-75276D40C717}" type="datetime2">
              <a:rPr lang="da-DK" smtClean="0"/>
              <a:pPr marL="0" indent="0">
                <a:lnSpc>
                  <a:spcPct val="93000"/>
                </a:lnSpc>
                <a:buFont typeface="Arial" panose="020B0604020202020204" pitchFamily="34" charset="0"/>
                <a:buChar char="​"/>
              </a:pPr>
              <a:t>30. august 2024</a:t>
            </a:fld>
            <a:endParaRPr lang="da-DK" dirty="0"/>
          </a:p>
        </p:txBody>
      </p:sp>
      <p:sp>
        <p:nvSpPr>
          <p:cNvPr id="43" name="Tekstboks 25"/>
          <p:cNvSpPr txBox="1"/>
          <p:nvPr userDrawn="1"/>
        </p:nvSpPr>
        <p:spPr>
          <a:xfrm>
            <a:off x="-1710484" y="4763279"/>
            <a:ext cx="1705046" cy="969496"/>
          </a:xfrm>
          <a:prstGeom prst="rect">
            <a:avLst/>
          </a:prstGeom>
          <a:noFill/>
        </p:spPr>
        <p:txBody>
          <a:bodyPr wrap="square" lIns="0" tIns="0" rIns="144000" bIns="0" rtlCol="0" anchor="b" anchorCtr="0">
            <a:spAutoFit/>
          </a:bodyPr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da-DK" sz="900" b="1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Tips:</a:t>
            </a:r>
          </a:p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For at fremhæve et naturligt hierarki i overskriften eller differentiere evt.</a:t>
            </a:r>
            <a:r>
              <a:rPr lang="da-DK" sz="900" kern="1200" baseline="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skrift i tekstniveau (overskrift og underoverskrift) bruges de indrammede</a:t>
            </a:r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 temafarver</a:t>
            </a:r>
          </a:p>
        </p:txBody>
      </p:sp>
      <p:sp>
        <p:nvSpPr>
          <p:cNvPr id="45" name="Rectangle 6"/>
          <p:cNvSpPr/>
          <p:nvPr userDrawn="1"/>
        </p:nvSpPr>
        <p:spPr>
          <a:xfrm>
            <a:off x="-1399564" y="6000276"/>
            <a:ext cx="472813" cy="78991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>
            <a:defPPr>
              <a:defRPr lang="da-D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a-DK" sz="1800" dirty="0"/>
          </a:p>
        </p:txBody>
      </p:sp>
      <p:grpSp>
        <p:nvGrpSpPr>
          <p:cNvPr id="46" name="Gruppe 45"/>
          <p:cNvGrpSpPr/>
          <p:nvPr userDrawn="1"/>
        </p:nvGrpSpPr>
        <p:grpSpPr>
          <a:xfrm>
            <a:off x="12192000" y="1941320"/>
            <a:ext cx="2032529" cy="3185487"/>
            <a:chOff x="9150825" y="2171823"/>
            <a:chExt cx="2032000" cy="3185487"/>
          </a:xfrm>
        </p:grpSpPr>
        <p:sp>
          <p:nvSpPr>
            <p:cNvPr id="47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318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Tips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Hvis du sletter billedet, og sætter et ny ind, kan billedet lægge sig foran tekst og grafikken, hvis dette sker, skal du vælge billedet, højreklik og vælg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Placer bagest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Billede 7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9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50" name="Billede 7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sp>
        <p:nvSpPr>
          <p:cNvPr id="52" name="AutoShape 4"/>
          <p:cNvSpPr>
            <a:spLocks/>
          </p:cNvSpPr>
          <p:nvPr userDrawn="1"/>
        </p:nvSpPr>
        <p:spPr bwMode="gray">
          <a:xfrm>
            <a:off x="12192001" y="16587"/>
            <a:ext cx="1754916" cy="131318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4400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For at se gitter- og hjælpelinjer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1.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 Klik på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cs typeface="Arial" charset="0"/>
              </a:rPr>
              <a:t>Vis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2. 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Vælg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Gitterlinjer</a:t>
            </a:r>
            <a:endParaRPr lang="da-DK" sz="900" noProof="1">
              <a:solidFill>
                <a:schemeClr val="bg1">
                  <a:lumMod val="50000"/>
                </a:schemeClr>
              </a:solidFill>
              <a:latin typeface="+mn-lt"/>
              <a:cs typeface="Arial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og/eller </a:t>
            </a: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Hjælpelinjer</a:t>
            </a: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da-DK" sz="900" b="1" noProof="1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da-DK" sz="900" b="1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Tip</a:t>
            </a:r>
            <a:r>
              <a: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cs typeface="Arial" charset="0"/>
              </a:rPr>
              <a:t>: Alt + F9 for hurtig visning af hjælpelinjer</a:t>
            </a:r>
          </a:p>
        </p:txBody>
      </p:sp>
      <p:sp>
        <p:nvSpPr>
          <p:cNvPr id="28" name="Tekstfelt 27"/>
          <p:cNvSpPr txBox="1"/>
          <p:nvPr userDrawn="1"/>
        </p:nvSpPr>
        <p:spPr>
          <a:xfrm>
            <a:off x="-2056135" y="1196589"/>
            <a:ext cx="2054877" cy="138499"/>
          </a:xfrm>
          <a:prstGeom prst="rect">
            <a:avLst/>
          </a:prstGeom>
          <a:noFill/>
        </p:spPr>
        <p:txBody>
          <a:bodyPr wrap="square" lIns="0" tIns="0" rIns="144000" bIns="0" rtlCol="0">
            <a:spAutoFit/>
          </a:bodyPr>
          <a:lstStyle/>
          <a:p>
            <a:pPr algn="r"/>
            <a:r>
              <a:rPr lang="da-DK" sz="900" kern="1200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Arial" charset="0"/>
              </a:rPr>
              <a:t>Maks tre linjer i stor typografi</a:t>
            </a:r>
          </a:p>
        </p:txBody>
      </p:sp>
      <p:sp>
        <p:nvSpPr>
          <p:cNvPr id="22" name="Pladsholder logo">
            <a:extLst>
              <a:ext uri="{FF2B5EF4-FFF2-40B4-BE49-F238E27FC236}">
                <a16:creationId xmlns:a16="http://schemas.microsoft.com/office/drawing/2014/main" id="{09B0CFBE-7851-41B6-BA6E-934F3E92F0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78671" y="340056"/>
            <a:ext cx="2635912" cy="576091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1D64C0-0EC3-4E80-98AB-8C716D92DBF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980515" y="0"/>
            <a:ext cx="1853756" cy="1042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638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billede 6"/>
          <p:cNvSpPr>
            <a:spLocks noGrp="1"/>
          </p:cNvSpPr>
          <p:nvPr>
            <p:ph type="pic" sz="quarter" idx="17" hasCustomPrompt="1"/>
          </p:nvPr>
        </p:nvSpPr>
        <p:spPr>
          <a:xfrm>
            <a:off x="1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108000" tIns="180000" anchor="t" anchorCtr="0"/>
          <a:lstStyle>
            <a:lvl1pPr marL="0" indent="0" algn="l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her og indsæt lyst billede, via fanen Indsæt, Billeder eller indsæt farvet baggrund.</a:t>
            </a:r>
          </a:p>
        </p:txBody>
      </p:sp>
      <p:sp>
        <p:nvSpPr>
          <p:cNvPr id="11" name="Pladsholder til tekst 11"/>
          <p:cNvSpPr>
            <a:spLocks noGrp="1"/>
          </p:cNvSpPr>
          <p:nvPr>
            <p:ph type="body" sz="quarter" idx="10"/>
          </p:nvPr>
        </p:nvSpPr>
        <p:spPr>
          <a:xfrm>
            <a:off x="651770" y="2348880"/>
            <a:ext cx="8757481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1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9582095" y="5026816"/>
            <a:ext cx="2250586" cy="576000"/>
          </a:xfrm>
        </p:spPr>
        <p:txBody>
          <a:bodyPr/>
          <a:lstStyle>
            <a:lvl1pPr>
              <a:defRPr lang="da-DK" sz="1700" b="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2C7745F-7A7D-46C2-BADE-53E3EB532D7C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grpSp>
        <p:nvGrpSpPr>
          <p:cNvPr id="24" name="Gruppe 23"/>
          <p:cNvGrpSpPr/>
          <p:nvPr userDrawn="1"/>
        </p:nvGrpSpPr>
        <p:grpSpPr>
          <a:xfrm>
            <a:off x="12201100" y="1941320"/>
            <a:ext cx="2709334" cy="3046988"/>
            <a:chOff x="9150825" y="2171823"/>
            <a:chExt cx="2032000" cy="3046988"/>
          </a:xfrm>
        </p:grpSpPr>
        <p:sp>
          <p:nvSpPr>
            <p:cNvPr id="25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3046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Tips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 Hvis du sletter billedet, og sætter et ny ind, kan billedet lægge sig foran tekst og grafikken, hvis dette sker, skal du vælge billedet, højreklik og vælg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Placer bagest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6" name="Billede 7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28" name="Billede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pic>
        <p:nvPicPr>
          <p:cNvPr id="3" name="Billede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2"/>
            <a:ext cx="1841222" cy="1036149"/>
          </a:xfrm>
          <a:prstGeom prst="rect">
            <a:avLst/>
          </a:prstGeom>
        </p:spPr>
      </p:pic>
      <p:sp>
        <p:nvSpPr>
          <p:cNvPr id="21" name="Plads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655841" y="6378872"/>
            <a:ext cx="223258" cy="20160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24413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tekst 1"/>
          <p:cNvSpPr>
            <a:spLocks noGrp="1"/>
          </p:cNvSpPr>
          <p:nvPr>
            <p:ph type="body" sz="quarter" idx="10"/>
          </p:nvPr>
        </p:nvSpPr>
        <p:spPr>
          <a:xfrm>
            <a:off x="651770" y="2348880"/>
            <a:ext cx="8757481" cy="2096840"/>
          </a:xfrm>
        </p:spPr>
        <p:txBody>
          <a:bodyPr anchor="ctr" anchorCtr="0">
            <a:normAutofit/>
          </a:bodyPr>
          <a:lstStyle>
            <a:lvl1pPr algn="r">
              <a:lnSpc>
                <a:spcPct val="100000"/>
              </a:lnSpc>
              <a:defRPr lang="da-DK" sz="6600" b="1" kern="12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8" name="Pladsholder til tekst 2"/>
          <p:cNvSpPr>
            <a:spLocks noGrp="1"/>
          </p:cNvSpPr>
          <p:nvPr>
            <p:ph type="body" sz="quarter" idx="13" hasCustomPrompt="1"/>
          </p:nvPr>
        </p:nvSpPr>
        <p:spPr>
          <a:xfrm>
            <a:off x="9582095" y="5026816"/>
            <a:ext cx="2250586" cy="576000"/>
          </a:xfrm>
        </p:spPr>
        <p:txBody>
          <a:bodyPr/>
          <a:lstStyle>
            <a:lvl1pPr>
              <a:defRPr lang="da-DK" sz="1700" b="0" kern="120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a-DK" dirty="0"/>
              <a:t>Klik og indsæt Navn</a:t>
            </a:r>
          </a:p>
        </p:txBody>
      </p:sp>
      <p:sp>
        <p:nvSpPr>
          <p:cNvPr id="2" name="Pladsholder til dato 1" hidden="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C823EFD-86DB-494A-83E3-1843058F0D8B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54666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0"/>
          </p:nvPr>
        </p:nvSpPr>
        <p:spPr>
          <a:xfrm>
            <a:off x="13326565" y="6398801"/>
            <a:ext cx="2844800" cy="365125"/>
          </a:xfrm>
          <a:prstGeom prst="rect">
            <a:avLst/>
          </a:prstGeom>
        </p:spPr>
        <p:txBody>
          <a:bodyPr/>
          <a:lstStyle/>
          <a:p>
            <a:fld id="{BC2FFFFF-5E29-47C7-85D1-BE8A3667C833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  <p:grpSp>
        <p:nvGrpSpPr>
          <p:cNvPr id="15" name="Gruppe 14"/>
          <p:cNvGrpSpPr/>
          <p:nvPr userDrawn="1"/>
        </p:nvGrpSpPr>
        <p:grpSpPr>
          <a:xfrm>
            <a:off x="-2406369" y="1204883"/>
            <a:ext cx="2406370" cy="2221782"/>
            <a:chOff x="-2405743" y="1655465"/>
            <a:chExt cx="2405743" cy="2221782"/>
          </a:xfrm>
        </p:grpSpPr>
        <p:pic>
          <p:nvPicPr>
            <p:cNvPr id="16" name="Billede 15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17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uppe 17"/>
          <p:cNvGrpSpPr/>
          <p:nvPr userDrawn="1"/>
        </p:nvGrpSpPr>
        <p:grpSpPr>
          <a:xfrm>
            <a:off x="-2477546" y="3682286"/>
            <a:ext cx="2477546" cy="3200761"/>
            <a:chOff x="-2476901" y="3682285"/>
            <a:chExt cx="2476901" cy="3200761"/>
          </a:xfrm>
        </p:grpSpPr>
        <p:sp>
          <p:nvSpPr>
            <p:cNvPr id="21" name="Text Box 48"/>
            <p:cNvSpPr txBox="1">
              <a:spLocks noChangeArrowheads="1"/>
            </p:cNvSpPr>
            <p:nvPr userDrawn="1"/>
          </p:nvSpPr>
          <p:spPr bwMode="auto">
            <a:xfrm>
              <a:off x="-2476901" y="3682285"/>
              <a:ext cx="2476901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144000" bIns="0" anchor="b" anchorCtr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1" hangingPunct="1">
                <a:spcAft>
                  <a:spcPts val="60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at indsætte Sidehoved og sidefod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da-DK" alt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Vælg </a:t>
              </a: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Indsæt</a:t>
              </a:r>
              <a:r>
                <a:rPr lang="da-DK" alt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i topmenuen 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da-DK" alt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Vælg </a:t>
              </a:r>
              <a:r>
                <a:rPr lang="da-DK" alt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Sidehoved og Sidefod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Sæt hak i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Slidenummer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Indsæt ønsket indhold i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Sidefod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Vælg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Anvend på alle</a:t>
              </a:r>
            </a:p>
            <a:p>
              <a:pPr algn="r" eaLnBrk="1" hangingPunct="1">
                <a:spcAft>
                  <a:spcPts val="24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 eaLnBrk="1" hangingPunct="1">
                <a:spcAft>
                  <a:spcPts val="24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Tips: </a:t>
              </a:r>
              <a:r>
                <a:rPr lang="da-DK" sz="900" b="0" noProof="1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Gør det som det sidste før du gemmer filen, så det slår igennem på alle sider </a:t>
              </a:r>
            </a:p>
          </p:txBody>
        </p:sp>
        <p:grpSp>
          <p:nvGrpSpPr>
            <p:cNvPr id="22" name="Gruppe 21"/>
            <p:cNvGrpSpPr/>
            <p:nvPr userDrawn="1"/>
          </p:nvGrpSpPr>
          <p:grpSpPr>
            <a:xfrm>
              <a:off x="-2461135" y="5229519"/>
              <a:ext cx="2312988" cy="1653527"/>
              <a:chOff x="-2461135" y="5229519"/>
              <a:chExt cx="2312988" cy="1653527"/>
            </a:xfrm>
          </p:grpSpPr>
          <p:pic>
            <p:nvPicPr>
              <p:cNvPr id="23" name="Billede 22"/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-2461135" y="5229519"/>
                <a:ext cx="2312988" cy="1653527"/>
              </a:xfrm>
              <a:prstGeom prst="rect">
                <a:avLst/>
              </a:prstGeom>
            </p:spPr>
          </p:pic>
          <p:sp>
            <p:nvSpPr>
              <p:cNvPr id="24" name="Rektangel 23"/>
              <p:cNvSpPr/>
              <p:nvPr userDrawn="1"/>
            </p:nvSpPr>
            <p:spPr>
              <a:xfrm>
                <a:off x="-2340768" y="6165304"/>
                <a:ext cx="1656184" cy="288032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ctr"/>
                <a:endParaRPr lang="en-GB" sz="1800" dirty="0" err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95570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51687" y="1196755"/>
            <a:ext cx="10889267" cy="4886325"/>
          </a:xfrm>
        </p:spPr>
        <p:txBody>
          <a:bodyPr numCol="2" spcCol="18000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 hidden="1"/>
          <p:cNvSpPr>
            <a:spLocks noGrp="1"/>
          </p:cNvSpPr>
          <p:nvPr>
            <p:ph type="dt" sz="half" idx="10"/>
          </p:nvPr>
        </p:nvSpPr>
        <p:spPr>
          <a:xfrm>
            <a:off x="13326565" y="6398801"/>
            <a:ext cx="2844800" cy="365125"/>
          </a:xfrm>
          <a:prstGeom prst="rect">
            <a:avLst/>
          </a:prstGeom>
        </p:spPr>
        <p:txBody>
          <a:bodyPr/>
          <a:lstStyle/>
          <a:p>
            <a:fld id="{47C6612E-0C8D-4DAE-BAF2-1AB4CF4E491A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  <p:grpSp>
        <p:nvGrpSpPr>
          <p:cNvPr id="12" name="Gruppe 11"/>
          <p:cNvGrpSpPr/>
          <p:nvPr userDrawn="1"/>
        </p:nvGrpSpPr>
        <p:grpSpPr>
          <a:xfrm>
            <a:off x="-2406369" y="1204883"/>
            <a:ext cx="2406370" cy="2221782"/>
            <a:chOff x="-2405743" y="1655465"/>
            <a:chExt cx="2405743" cy="2221782"/>
          </a:xfrm>
        </p:grpSpPr>
        <p:pic>
          <p:nvPicPr>
            <p:cNvPr id="13" name="Billede 12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17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59430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14" name="Pladsholder til indhold 2"/>
          <p:cNvSpPr>
            <a:spLocks noGrp="1"/>
          </p:cNvSpPr>
          <p:nvPr>
            <p:ph sz="quarter" idx="13"/>
          </p:nvPr>
        </p:nvSpPr>
        <p:spPr>
          <a:xfrm>
            <a:off x="651687" y="1196424"/>
            <a:ext cx="5347914" cy="4886325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6" name="Pladsholder til indhold 3"/>
          <p:cNvSpPr>
            <a:spLocks noGrp="1"/>
          </p:cNvSpPr>
          <p:nvPr>
            <p:ph sz="quarter" idx="14"/>
          </p:nvPr>
        </p:nvSpPr>
        <p:spPr>
          <a:xfrm>
            <a:off x="6192011" y="1196424"/>
            <a:ext cx="5348944" cy="4886325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0"/>
          </p:nvPr>
        </p:nvSpPr>
        <p:spPr>
          <a:xfrm>
            <a:off x="13326565" y="6398801"/>
            <a:ext cx="2844800" cy="365125"/>
          </a:xfrm>
          <a:prstGeom prst="rect">
            <a:avLst/>
          </a:prstGeom>
        </p:spPr>
        <p:txBody>
          <a:bodyPr/>
          <a:lstStyle/>
          <a:p>
            <a:fld id="{558F6DFD-ACD2-446C-86EE-4C03E504C1DF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  <p:grpSp>
        <p:nvGrpSpPr>
          <p:cNvPr id="11" name="Gruppe 10"/>
          <p:cNvGrpSpPr/>
          <p:nvPr userDrawn="1"/>
        </p:nvGrpSpPr>
        <p:grpSpPr>
          <a:xfrm>
            <a:off x="-2406369" y="1204883"/>
            <a:ext cx="2406370" cy="2221782"/>
            <a:chOff x="-2405743" y="1655465"/>
            <a:chExt cx="2405743" cy="2221782"/>
          </a:xfrm>
        </p:grpSpPr>
        <p:pic>
          <p:nvPicPr>
            <p:cNvPr id="12" name="Billede 1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13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9614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32 pkt. grøn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457" y="332656"/>
            <a:ext cx="10891498" cy="862732"/>
          </a:xfrm>
        </p:spPr>
        <p:txBody>
          <a:bodyPr/>
          <a:lstStyle>
            <a:lvl1pPr>
              <a:lnSpc>
                <a:spcPct val="88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9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49457" y="1628777"/>
            <a:ext cx="10891498" cy="3600425"/>
          </a:xfrm>
        </p:spPr>
        <p:txBody>
          <a:bodyPr/>
          <a:lstStyle>
            <a:lvl1pPr>
              <a:lnSpc>
                <a:spcPct val="88000"/>
              </a:lnSpc>
              <a:buFontTx/>
              <a:buNone/>
              <a:defRPr sz="3200">
                <a:solidFill>
                  <a:schemeClr val="tx2"/>
                </a:solidFill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0888FBC-2066-4960-9105-64782682E066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12" name="Plads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655841" y="6378872"/>
            <a:ext cx="223258" cy="201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6027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1770" y="311972"/>
            <a:ext cx="6983048" cy="468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51770" y="1195390"/>
            <a:ext cx="6982713" cy="4886325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8025313" y="0"/>
            <a:ext cx="4166686" cy="6858000"/>
          </a:xfrm>
        </p:spPr>
        <p:txBody>
          <a:bodyPr tIns="612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739FADF-D35A-4A94-BD8E-3984FEAE2875}" type="datetime2">
              <a:rPr lang="da-DK" smtClean="0"/>
              <a:t>30. august 2024</a:t>
            </a:fld>
            <a:endParaRPr lang="da-DK" dirty="0"/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12192000" y="1941319"/>
            <a:ext cx="2032529" cy="2054444"/>
            <a:chOff x="9150825" y="2171823"/>
            <a:chExt cx="2032000" cy="2054444"/>
          </a:xfrm>
        </p:grpSpPr>
        <p:sp>
          <p:nvSpPr>
            <p:cNvPr id="22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66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23" name="Billede 7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4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25" name="Billede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6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grpSp>
        <p:nvGrpSpPr>
          <p:cNvPr id="27" name="Gruppe 26"/>
          <p:cNvGrpSpPr/>
          <p:nvPr userDrawn="1"/>
        </p:nvGrpSpPr>
        <p:grpSpPr>
          <a:xfrm>
            <a:off x="-2406369" y="1204883"/>
            <a:ext cx="2406370" cy="2221782"/>
            <a:chOff x="-2405743" y="1655465"/>
            <a:chExt cx="2405743" cy="2221782"/>
          </a:xfrm>
        </p:grpSpPr>
        <p:pic>
          <p:nvPicPr>
            <p:cNvPr id="28" name="Billede 27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29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8" name="Billede 1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6" y="0"/>
            <a:ext cx="1836399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713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1770" y="311972"/>
            <a:ext cx="5352598" cy="812772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651770" y="1195390"/>
            <a:ext cx="5352261" cy="4886325"/>
          </a:xfr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6364124" y="0"/>
            <a:ext cx="5827876" cy="6858000"/>
          </a:xfrm>
        </p:spPr>
        <p:txBody>
          <a:bodyPr tIns="468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C493C711-9584-449B-A3F1-3DDB6C134B37}" type="datetime2">
              <a:rPr lang="da-DK" smtClean="0"/>
              <a:t>30. august 2024</a:t>
            </a:fld>
            <a:endParaRPr lang="da-DK" dirty="0"/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12192000" y="1941319"/>
            <a:ext cx="2032529" cy="2054444"/>
            <a:chOff x="9150825" y="2171823"/>
            <a:chExt cx="2032000" cy="2054444"/>
          </a:xfrm>
        </p:grpSpPr>
        <p:sp>
          <p:nvSpPr>
            <p:cNvPr id="20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66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21" name="Billede 7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23" name="Billede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grpSp>
        <p:nvGrpSpPr>
          <p:cNvPr id="25" name="Gruppe 24"/>
          <p:cNvGrpSpPr/>
          <p:nvPr userDrawn="1"/>
        </p:nvGrpSpPr>
        <p:grpSpPr>
          <a:xfrm>
            <a:off x="-2406369" y="1204883"/>
            <a:ext cx="2406370" cy="2221782"/>
            <a:chOff x="-2405743" y="1655465"/>
            <a:chExt cx="2405743" cy="2221782"/>
          </a:xfrm>
        </p:grpSpPr>
        <p:pic>
          <p:nvPicPr>
            <p:cNvPr id="26" name="Billede 25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1060701" y="3676062"/>
              <a:ext cx="920576" cy="201185"/>
            </a:xfrm>
            <a:prstGeom prst="rect">
              <a:avLst/>
            </a:prstGeom>
          </p:spPr>
        </p:pic>
        <p:sp>
          <p:nvSpPr>
            <p:cNvPr id="27" name="Rectangle 5"/>
            <p:cNvSpPr/>
            <p:nvPr userDrawn="1"/>
          </p:nvSpPr>
          <p:spPr bwMode="auto">
            <a:xfrm>
              <a:off x="-2405743" y="1655465"/>
              <a:ext cx="2405743" cy="1938992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20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4-9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8" name="Billede 2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6" y="0"/>
            <a:ext cx="1836399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425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farvet tekstbok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-24250" y="0"/>
            <a:ext cx="4080001" cy="6858000"/>
          </a:xfrm>
          <a:noFill/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3" name="Pladsholder til tekst 2"/>
          <p:cNvSpPr>
            <a:spLocks noGrp="1"/>
          </p:cNvSpPr>
          <p:nvPr>
            <p:ph type="body" sz="quarter" idx="14" hasCustomPrompt="1"/>
          </p:nvPr>
        </p:nvSpPr>
        <p:spPr>
          <a:xfrm>
            <a:off x="4055999" y="0"/>
            <a:ext cx="4080001" cy="6858000"/>
          </a:xfrm>
          <a:solidFill>
            <a:schemeClr val="accent1"/>
          </a:solidFill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4" name="Pladsholder til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0005" y="0"/>
            <a:ext cx="4080001" cy="6858000"/>
          </a:xfrm>
          <a:solidFill>
            <a:schemeClr val="accent2"/>
          </a:solidFill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6" name="Pladsholder til tekst 4"/>
          <p:cNvSpPr>
            <a:spLocks noGrp="1"/>
          </p:cNvSpPr>
          <p:nvPr>
            <p:ph type="body" sz="quarter" idx="16"/>
          </p:nvPr>
        </p:nvSpPr>
        <p:spPr>
          <a:xfrm>
            <a:off x="-24250" y="2179638"/>
            <a:ext cx="4080001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/>
            </a:lvl1pPr>
            <a:lvl5pPr>
              <a:defRPr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7" name="Pladsholder til tekst 5"/>
          <p:cNvSpPr>
            <a:spLocks noGrp="1"/>
          </p:cNvSpPr>
          <p:nvPr>
            <p:ph type="body" sz="quarter" idx="17"/>
          </p:nvPr>
        </p:nvSpPr>
        <p:spPr>
          <a:xfrm>
            <a:off x="4055999" y="2179638"/>
            <a:ext cx="4080001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2"/>
                </a:solidFill>
              </a:defRPr>
            </a:lvl6pPr>
            <a:lvl7pPr>
              <a:defRPr>
                <a:solidFill>
                  <a:schemeClr val="accent2"/>
                </a:solidFill>
              </a:defRPr>
            </a:lvl7pPr>
            <a:lvl8pPr>
              <a:defRPr>
                <a:solidFill>
                  <a:schemeClr val="accent2"/>
                </a:solidFill>
              </a:defRPr>
            </a:lvl8pPr>
            <a:lvl9pPr>
              <a:defRPr>
                <a:solidFill>
                  <a:schemeClr val="accent2"/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8" name="Pladsholder til tekst 6"/>
          <p:cNvSpPr>
            <a:spLocks noGrp="1"/>
          </p:cNvSpPr>
          <p:nvPr>
            <p:ph type="body" sz="quarter" idx="18"/>
          </p:nvPr>
        </p:nvSpPr>
        <p:spPr>
          <a:xfrm>
            <a:off x="8130005" y="2179638"/>
            <a:ext cx="4080001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/>
            </a:lvl1pPr>
            <a:lvl5pPr>
              <a:defRPr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2833375-86DA-4ACB-BE4B-F4C0DE904A0D}" type="datetime2">
              <a:rPr lang="da-DK" smtClean="0"/>
              <a:t>30. august 2024</a:t>
            </a:fld>
            <a:endParaRPr lang="da-DK" dirty="0"/>
          </a:p>
        </p:txBody>
      </p:sp>
      <p:pic>
        <p:nvPicPr>
          <p:cNvPr id="12" name="Billed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0"/>
            <a:ext cx="1836397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391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oks med billed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-24250" y="0"/>
            <a:ext cx="4080001" cy="6858000"/>
          </a:xfrm>
          <a:noFill/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1" name="Pladsholder til tekst 4"/>
          <p:cNvSpPr>
            <a:spLocks noGrp="1"/>
          </p:cNvSpPr>
          <p:nvPr>
            <p:ph type="body" sz="quarter" idx="16"/>
          </p:nvPr>
        </p:nvSpPr>
        <p:spPr>
          <a:xfrm>
            <a:off x="-24250" y="2179638"/>
            <a:ext cx="4080001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/>
            </a:lvl1pPr>
            <a:lvl5pPr>
              <a:defRPr/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4056185" y="0"/>
            <a:ext cx="8135816" cy="6858000"/>
          </a:xfrm>
        </p:spPr>
        <p:txBody>
          <a:bodyPr tIns="468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5C8F453-A4A3-445B-A418-B6641BD5E2A9}" type="datetime2">
              <a:rPr lang="da-DK" smtClean="0"/>
              <a:t>30. august 2024</a:t>
            </a:fld>
            <a:endParaRPr lang="da-DK" dirty="0"/>
          </a:p>
        </p:txBody>
      </p:sp>
      <p:grpSp>
        <p:nvGrpSpPr>
          <p:cNvPr id="20" name="Gruppe 19"/>
          <p:cNvGrpSpPr/>
          <p:nvPr userDrawn="1"/>
        </p:nvGrpSpPr>
        <p:grpSpPr>
          <a:xfrm>
            <a:off x="12192000" y="1941319"/>
            <a:ext cx="2032529" cy="2054444"/>
            <a:chOff x="9150825" y="2171823"/>
            <a:chExt cx="2032000" cy="2054444"/>
          </a:xfrm>
        </p:grpSpPr>
        <p:sp>
          <p:nvSpPr>
            <p:cNvPr id="21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66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22" name="Billede 7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3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24" name="Billede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6" y="0"/>
            <a:ext cx="1836399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419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boks med billed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-24250" y="0"/>
            <a:ext cx="4080001" cy="6858000"/>
          </a:xfrm>
          <a:solidFill>
            <a:schemeClr val="accent1"/>
          </a:solidFill>
          <a:ln>
            <a:noFill/>
          </a:ln>
        </p:spPr>
        <p:txBody>
          <a:bodyPr tIns="144000"/>
          <a:lstStyle>
            <a:lvl1pPr algn="ctr">
              <a:defRPr sz="13400" b="1">
                <a:solidFill>
                  <a:schemeClr val="accent2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da-DK" dirty="0"/>
              <a:t>xx</a:t>
            </a:r>
          </a:p>
        </p:txBody>
      </p:sp>
      <p:sp>
        <p:nvSpPr>
          <p:cNvPr id="11" name="Pladsholder til tekst 4"/>
          <p:cNvSpPr>
            <a:spLocks noGrp="1"/>
          </p:cNvSpPr>
          <p:nvPr>
            <p:ph type="body" sz="quarter" idx="16"/>
          </p:nvPr>
        </p:nvSpPr>
        <p:spPr>
          <a:xfrm>
            <a:off x="-24250" y="2179638"/>
            <a:ext cx="4080001" cy="1897062"/>
          </a:xfrm>
        </p:spPr>
        <p:txBody>
          <a:bodyPr lIns="360000" rIns="360000"/>
          <a:lstStyle>
            <a:lvl1pPr>
              <a:lnSpc>
                <a:spcPct val="99000"/>
              </a:lnSpc>
              <a:defRPr sz="2000"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  <a:lvl6pPr>
              <a:defRPr>
                <a:solidFill>
                  <a:schemeClr val="accent5"/>
                </a:solidFill>
              </a:defRPr>
            </a:lvl6pPr>
            <a:lvl7pPr>
              <a:defRPr>
                <a:solidFill>
                  <a:schemeClr val="accent5"/>
                </a:solidFill>
              </a:defRPr>
            </a:lvl7pPr>
            <a:lvl8pPr>
              <a:defRPr>
                <a:solidFill>
                  <a:schemeClr val="accent5"/>
                </a:solidFill>
              </a:defRPr>
            </a:lvl8pPr>
            <a:lvl9pPr>
              <a:defRPr>
                <a:solidFill>
                  <a:schemeClr val="accent5"/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8" name="Pladsholder til billede 3"/>
          <p:cNvSpPr>
            <a:spLocks noGrp="1"/>
          </p:cNvSpPr>
          <p:nvPr>
            <p:ph type="pic" sz="quarter" idx="14" hasCustomPrompt="1"/>
          </p:nvPr>
        </p:nvSpPr>
        <p:spPr>
          <a:xfrm>
            <a:off x="4056185" y="0"/>
            <a:ext cx="8135816" cy="6858000"/>
          </a:xfrm>
        </p:spPr>
        <p:txBody>
          <a:bodyPr tIns="468000" anchor="ctr" anchorCtr="0"/>
          <a:lstStyle>
            <a:lvl1pPr marL="0" indent="0" algn="ctr">
              <a:buFontTx/>
              <a:buNone/>
              <a:defRPr sz="12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a-DK" dirty="0"/>
              <a:t>Klik på ikonet og indsæt billede</a:t>
            </a: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4437E94-8645-4846-9166-BF877F4E6025}" type="datetime2">
              <a:rPr lang="da-DK" smtClean="0"/>
              <a:t>30. august 2024</a:t>
            </a:fld>
            <a:endParaRPr lang="da-DK" dirty="0"/>
          </a:p>
        </p:txBody>
      </p:sp>
      <p:grpSp>
        <p:nvGrpSpPr>
          <p:cNvPr id="19" name="Gruppe 18"/>
          <p:cNvGrpSpPr/>
          <p:nvPr userDrawn="1"/>
        </p:nvGrpSpPr>
        <p:grpSpPr>
          <a:xfrm>
            <a:off x="12192000" y="1941319"/>
            <a:ext cx="2032529" cy="2054444"/>
            <a:chOff x="9150825" y="2171823"/>
            <a:chExt cx="2032000" cy="2054444"/>
          </a:xfrm>
        </p:grpSpPr>
        <p:sp>
          <p:nvSpPr>
            <p:cNvPr id="20" name="TextBox 12"/>
            <p:cNvSpPr txBox="1">
              <a:spLocks noChangeArrowheads="1"/>
            </p:cNvSpPr>
            <p:nvPr/>
          </p:nvSpPr>
          <p:spPr bwMode="auto">
            <a:xfrm>
              <a:off x="9150825" y="2171823"/>
              <a:ext cx="2032000" cy="1661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algn="l" defTabSz="914400" rtl="0" eaLnBrk="1" latinLnBrk="0" hangingPunct="1">
                <a:lnSpc>
                  <a:spcPct val="100000"/>
                </a:lnSpc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billede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1.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på billederammen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2.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 det ønskede billede via fanen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Indsæt, Billeder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3. 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Klik </a:t>
              </a:r>
              <a:r>
                <a:rPr 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Beskær</a:t>
              </a: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for at ændre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billedets fokus/størrelse</a:t>
              </a: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endParaRPr lang="da-DK" altLang="da-DK" sz="900" kern="12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marL="0" algn="l" defTabSz="914400" rtl="0" eaLnBrk="1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4. 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Ønsker du at skalere billedet, så hold </a:t>
              </a:r>
              <a:r>
                <a:rPr lang="da-DK" altLang="da-DK" sz="900" b="1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SHIFT-</a:t>
              </a:r>
              <a:r>
                <a:rPr lang="da-DK" altLang="da-DK" sz="900" b="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knappen</a:t>
              </a:r>
              <a:r>
                <a:rPr lang="da-DK" altLang="da-DK" sz="900" kern="12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nede, mens der trækkes i billedets hjørner</a:t>
              </a:r>
            </a:p>
          </p:txBody>
        </p:sp>
        <p:pic>
          <p:nvPicPr>
            <p:cNvPr id="21" name="Billede 7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09315" y="3028176"/>
              <a:ext cx="373507" cy="327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" name="Gruppe 78"/>
            <p:cNvGrpSpPr>
              <a:grpSpLocks/>
            </p:cNvGrpSpPr>
            <p:nvPr/>
          </p:nvGrpSpPr>
          <p:grpSpPr bwMode="auto">
            <a:xfrm>
              <a:off x="9305577" y="3846855"/>
              <a:ext cx="330145" cy="379412"/>
              <a:chOff x="1018031" y="5509431"/>
              <a:chExt cx="373412" cy="429121"/>
            </a:xfrm>
          </p:grpSpPr>
          <p:pic>
            <p:nvPicPr>
              <p:cNvPr id="23" name="Billede 79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8031" y="5511796"/>
                <a:ext cx="373412" cy="426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Rounded Rectangle 25"/>
              <p:cNvSpPr/>
              <p:nvPr/>
            </p:nvSpPr>
            <p:spPr bwMode="auto">
              <a:xfrm>
                <a:off x="1023417" y="5509431"/>
                <a:ext cx="210080" cy="172367"/>
              </a:xfrm>
              <a:prstGeom prst="roundRect">
                <a:avLst/>
              </a:prstGeom>
              <a:noFill/>
              <a:ln w="19050">
                <a:solidFill>
                  <a:srgbClr val="E31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da-DK" sz="2000" noProof="1"/>
              </a:p>
            </p:txBody>
          </p:sp>
        </p:grpSp>
      </p:grpSp>
      <p:sp>
        <p:nvSpPr>
          <p:cNvPr id="25" name="Plads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655841" y="6378872"/>
            <a:ext cx="223258" cy="20160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0"/>
            <a:ext cx="1836397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022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baggrund"/>
          <p:cNvSpPr/>
          <p:nvPr userDrawn="1"/>
        </p:nvSpPr>
        <p:spPr>
          <a:xfrm>
            <a:off x="4056001" y="0"/>
            <a:ext cx="813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/>
          </a:p>
        </p:txBody>
      </p:sp>
      <p:sp>
        <p:nvSpPr>
          <p:cNvPr id="7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651770" y="311151"/>
            <a:ext cx="3142286" cy="5770562"/>
          </a:xfrm>
        </p:spPr>
        <p:txBody>
          <a:bodyPr/>
          <a:lstStyle>
            <a:lvl1pPr>
              <a:lnSpc>
                <a:spcPct val="92000"/>
              </a:lnSpc>
              <a:defRPr sz="1800" baseline="0">
                <a:solidFill>
                  <a:srgbClr val="003127"/>
                </a:solidFill>
              </a:defRPr>
            </a:lvl1pPr>
            <a:lvl2pPr marL="0" indent="0">
              <a:lnSpc>
                <a:spcPct val="92000"/>
              </a:lnSpc>
              <a:buFont typeface="Arial" panose="020B0604020202020204" pitchFamily="34" charset="0"/>
              <a:buChar char="​"/>
              <a:defRPr sz="1800">
                <a:solidFill>
                  <a:schemeClr val="accent2"/>
                </a:solidFill>
              </a:defRPr>
            </a:lvl2pPr>
            <a:lvl3pPr marL="216000" indent="-216000">
              <a:buFont typeface="Arial" panose="020B0604020202020204" pitchFamily="34" charset="0"/>
              <a:buChar char="•"/>
              <a:defRPr/>
            </a:lvl3pPr>
            <a:lvl4pPr marL="432000">
              <a:defRPr/>
            </a:lvl4pPr>
            <a:lvl5pPr marL="648000">
              <a:defRPr/>
            </a:lvl5pPr>
            <a:lvl6pPr marL="648000">
              <a:defRPr/>
            </a:lvl6pPr>
            <a:lvl7pPr marL="648000">
              <a:defRPr/>
            </a:lvl7pPr>
            <a:lvl8pPr marL="648000">
              <a:defRPr/>
            </a:lvl8pPr>
            <a:lvl9pPr marL="648000">
              <a:defRPr/>
            </a:lvl9pPr>
          </a:lstStyle>
          <a:p>
            <a:pPr lvl="0"/>
            <a:r>
              <a:rPr lang="da-DK" dirty="0"/>
              <a:t>Klik for at tilføje tekst - Grøn tekst får du ved at bruge TAB-knappen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4705455" y="1195390"/>
            <a:ext cx="6835500" cy="4886325"/>
          </a:xfrm>
          <a:noFill/>
        </p:spPr>
        <p:txBody>
          <a:bodyPr lIns="0" tIns="0"/>
          <a:lstStyle>
            <a:lvl1pPr>
              <a:lnSpc>
                <a:spcPct val="92000"/>
              </a:lnSpc>
              <a:defRPr sz="1800"/>
            </a:lvl1pPr>
            <a:lvl2pPr>
              <a:lnSpc>
                <a:spcPct val="92000"/>
              </a:lnSpc>
              <a:defRPr sz="1800"/>
            </a:lvl2pPr>
            <a:lvl5pPr>
              <a:defRPr/>
            </a:lvl5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F580887-EA45-468D-B323-D6F94416C83B}" type="datetime2">
              <a:rPr lang="da-DK" smtClean="0"/>
              <a:t>30. august 2024</a:t>
            </a:fld>
            <a:endParaRPr lang="da-DK" dirty="0"/>
          </a:p>
        </p:txBody>
      </p:sp>
      <p:pic>
        <p:nvPicPr>
          <p:cNvPr id="16" name="Billed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4000" y="954"/>
            <a:ext cx="1920240" cy="1080135"/>
          </a:xfrm>
          <a:prstGeom prst="rect">
            <a:avLst/>
          </a:prstGeom>
        </p:spPr>
      </p:pic>
      <p:grpSp>
        <p:nvGrpSpPr>
          <p:cNvPr id="12" name="Gruppe 11"/>
          <p:cNvGrpSpPr/>
          <p:nvPr userDrawn="1"/>
        </p:nvGrpSpPr>
        <p:grpSpPr>
          <a:xfrm>
            <a:off x="-2406369" y="311151"/>
            <a:ext cx="2406370" cy="2052668"/>
            <a:chOff x="-2405743" y="1655465"/>
            <a:chExt cx="2405743" cy="2052668"/>
          </a:xfrm>
        </p:grpSpPr>
        <p:pic>
          <p:nvPicPr>
            <p:cNvPr id="17" name="Billed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1060701" y="3506948"/>
              <a:ext cx="920576" cy="201185"/>
            </a:xfrm>
            <a:prstGeom prst="rect">
              <a:avLst/>
            </a:prstGeom>
          </p:spPr>
        </p:pic>
        <p:sp>
          <p:nvSpPr>
            <p:cNvPr id="18" name="Rectangle 5"/>
            <p:cNvSpPr/>
            <p:nvPr userDrawn="1"/>
          </p:nvSpPr>
          <p:spPr bwMode="auto">
            <a:xfrm>
              <a:off x="-2405743" y="1655465"/>
              <a:ext cx="2405743" cy="1800493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sort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Tekst grøn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3-9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4" name="Billede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5824566"/>
            <a:ext cx="1836397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217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/>
          </a:p>
        </p:txBody>
      </p:sp>
      <p:sp>
        <p:nvSpPr>
          <p:cNvPr id="7" name="Pladsholder til tekst 1"/>
          <p:cNvSpPr>
            <a:spLocks noGrp="1"/>
          </p:cNvSpPr>
          <p:nvPr>
            <p:ph type="body" sz="quarter" idx="13" hasCustomPrompt="1"/>
          </p:nvPr>
        </p:nvSpPr>
        <p:spPr>
          <a:xfrm>
            <a:off x="651770" y="311151"/>
            <a:ext cx="3137235" cy="5770562"/>
          </a:xfrm>
        </p:spPr>
        <p:txBody>
          <a:bodyPr/>
          <a:lstStyle>
            <a:lvl1pPr>
              <a:lnSpc>
                <a:spcPct val="92000"/>
              </a:lnSpc>
              <a:defRPr sz="1800">
                <a:solidFill>
                  <a:srgbClr val="003127"/>
                </a:solidFill>
              </a:defRPr>
            </a:lvl1pPr>
            <a:lvl2pPr marL="0" indent="0">
              <a:lnSpc>
                <a:spcPct val="92000"/>
              </a:lnSpc>
              <a:buFont typeface="Arial" panose="020B0604020202020204" pitchFamily="34" charset="0"/>
              <a:buChar char="​"/>
              <a:defRPr sz="1800">
                <a:solidFill>
                  <a:schemeClr val="accent2"/>
                </a:solidFill>
              </a:defRPr>
            </a:lvl2pPr>
            <a:lvl3pPr marL="288000" indent="-216000">
              <a:buFont typeface="Arial" panose="020B0604020202020204" pitchFamily="34" charset="0"/>
              <a:buChar char="•"/>
              <a:defRPr/>
            </a:lvl3pPr>
            <a:lvl4pPr marL="432000">
              <a:defRPr/>
            </a:lvl4pPr>
            <a:lvl5pPr marL="648000">
              <a:defRPr/>
            </a:lvl5pPr>
            <a:lvl6pPr marL="648000">
              <a:defRPr/>
            </a:lvl6pPr>
            <a:lvl7pPr marL="648000">
              <a:defRPr/>
            </a:lvl7pPr>
            <a:lvl8pPr marL="648000">
              <a:defRPr/>
            </a:lvl8pPr>
            <a:lvl9pPr marL="648000">
              <a:defRPr/>
            </a:lvl9pPr>
          </a:lstStyle>
          <a:p>
            <a:pPr lvl="0"/>
            <a:r>
              <a:rPr lang="da-DK" dirty="0"/>
              <a:t>Klik for at tilføje tekst - Grøn tekst får du ved at bruge TAB-knappen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4706426" y="1195390"/>
            <a:ext cx="6834580" cy="4886325"/>
          </a:xfrm>
          <a:noFill/>
        </p:spPr>
        <p:txBody>
          <a:bodyPr lIns="0" tIns="0"/>
          <a:lstStyle>
            <a:lvl1pPr>
              <a:lnSpc>
                <a:spcPct val="92000"/>
              </a:lnSpc>
              <a:defRPr sz="1800"/>
            </a:lvl1pPr>
            <a:lvl2pPr>
              <a:lnSpc>
                <a:spcPct val="92000"/>
              </a:lnSpc>
              <a:defRPr sz="1800"/>
            </a:lvl2pPr>
            <a:lvl5pPr>
              <a:defRPr/>
            </a:lvl5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16EFF84-BE70-4FD4-BB48-A6520EFFDEE0}" type="datetime2">
              <a:rPr lang="da-DK" smtClean="0"/>
              <a:t>30. august 2024</a:t>
            </a:fld>
            <a:endParaRPr lang="da-DK" dirty="0"/>
          </a:p>
        </p:txBody>
      </p:sp>
      <p:grpSp>
        <p:nvGrpSpPr>
          <p:cNvPr id="14" name="Gruppe 13"/>
          <p:cNvGrpSpPr/>
          <p:nvPr userDrawn="1"/>
        </p:nvGrpSpPr>
        <p:grpSpPr>
          <a:xfrm>
            <a:off x="-2406369" y="311151"/>
            <a:ext cx="2406370" cy="2052668"/>
            <a:chOff x="-2405743" y="1655465"/>
            <a:chExt cx="2405743" cy="2052668"/>
          </a:xfrm>
        </p:grpSpPr>
        <p:pic>
          <p:nvPicPr>
            <p:cNvPr id="15" name="Billede 14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506948"/>
              <a:ext cx="920576" cy="201185"/>
            </a:xfrm>
            <a:prstGeom prst="rect">
              <a:avLst/>
            </a:prstGeom>
          </p:spPr>
        </p:pic>
        <p:sp>
          <p:nvSpPr>
            <p:cNvPr id="16" name="Rectangle 5"/>
            <p:cNvSpPr/>
            <p:nvPr userDrawn="1"/>
          </p:nvSpPr>
          <p:spPr bwMode="auto">
            <a:xfrm>
              <a:off x="-2405743" y="1655465"/>
              <a:ext cx="2405743" cy="1800493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sort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Tekst grøn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3-9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" name="Billede logo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08" y="6380524"/>
            <a:ext cx="224849" cy="199948"/>
          </a:xfrm>
          <a:prstGeom prst="rect">
            <a:avLst/>
          </a:prstGeom>
        </p:spPr>
      </p:pic>
      <p:pic>
        <p:nvPicPr>
          <p:cNvPr id="17" name="Billed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5824567"/>
            <a:ext cx="1836397" cy="103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5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baggr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800" dirty="0" err="1"/>
          </a:p>
        </p:txBody>
      </p:sp>
      <p:sp>
        <p:nvSpPr>
          <p:cNvPr id="7" name="Pladsholder til tekst 1"/>
          <p:cNvSpPr>
            <a:spLocks noGrp="1"/>
          </p:cNvSpPr>
          <p:nvPr>
            <p:ph type="body" sz="quarter" idx="13"/>
          </p:nvPr>
        </p:nvSpPr>
        <p:spPr>
          <a:xfrm>
            <a:off x="651770" y="311151"/>
            <a:ext cx="3142286" cy="5770562"/>
          </a:xfrm>
        </p:spPr>
        <p:txBody>
          <a:bodyPr/>
          <a:lstStyle>
            <a:lvl1pPr>
              <a:lnSpc>
                <a:spcPct val="92000"/>
              </a:lnSpc>
              <a:defRPr sz="1800">
                <a:solidFill>
                  <a:schemeClr val="bg1"/>
                </a:solidFill>
              </a:defRPr>
            </a:lvl1pPr>
            <a:lvl2pPr marL="216000" indent="-216000">
              <a:lnSpc>
                <a:spcPct val="92000"/>
              </a:lnSpc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216000" indent="-21600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432000">
              <a:defRPr>
                <a:solidFill>
                  <a:schemeClr val="bg1"/>
                </a:solidFill>
              </a:defRPr>
            </a:lvl4pPr>
            <a:lvl5pPr marL="648000">
              <a:defRPr>
                <a:solidFill>
                  <a:schemeClr val="bg1"/>
                </a:solidFill>
              </a:defRPr>
            </a:lvl5pPr>
            <a:lvl6pPr marL="648000">
              <a:defRPr>
                <a:solidFill>
                  <a:schemeClr val="bg1"/>
                </a:solidFill>
              </a:defRPr>
            </a:lvl6pPr>
            <a:lvl7pPr marL="648000">
              <a:defRPr>
                <a:solidFill>
                  <a:schemeClr val="bg1"/>
                </a:solidFill>
              </a:defRPr>
            </a:lvl7pPr>
            <a:lvl8pPr marL="648000">
              <a:defRPr>
                <a:solidFill>
                  <a:schemeClr val="bg1"/>
                </a:solidFill>
              </a:defRPr>
            </a:lvl8pPr>
            <a:lvl9pPr marL="6480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4706426" y="1195390"/>
            <a:ext cx="6834580" cy="4886325"/>
          </a:xfrm>
          <a:noFill/>
        </p:spPr>
        <p:txBody>
          <a:bodyPr lIns="0" tIns="0"/>
          <a:lstStyle>
            <a:lvl1pPr>
              <a:lnSpc>
                <a:spcPct val="92000"/>
              </a:lnSpc>
              <a:defRPr sz="1800">
                <a:solidFill>
                  <a:schemeClr val="bg1"/>
                </a:solidFill>
              </a:defRPr>
            </a:lvl1pPr>
            <a:lvl2pPr>
              <a:lnSpc>
                <a:spcPct val="92000"/>
              </a:lnSpc>
              <a:defRPr sz="18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0E209252-C016-49C8-B225-64EB2EEF32F9}" type="datetime2">
              <a:rPr lang="da-DK" smtClean="0"/>
              <a:t>30. august 2024</a:t>
            </a:fld>
            <a:endParaRPr lang="da-DK" dirty="0"/>
          </a:p>
        </p:txBody>
      </p:sp>
      <p:grpSp>
        <p:nvGrpSpPr>
          <p:cNvPr id="13" name="Gruppe 12"/>
          <p:cNvGrpSpPr/>
          <p:nvPr userDrawn="1"/>
        </p:nvGrpSpPr>
        <p:grpSpPr>
          <a:xfrm>
            <a:off x="-2406369" y="311151"/>
            <a:ext cx="2406370" cy="2052668"/>
            <a:chOff x="-2405743" y="1655465"/>
            <a:chExt cx="2405743" cy="2052668"/>
          </a:xfrm>
        </p:grpSpPr>
        <p:pic>
          <p:nvPicPr>
            <p:cNvPr id="14" name="Billede 13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060701" y="3506948"/>
              <a:ext cx="920576" cy="201185"/>
            </a:xfrm>
            <a:prstGeom prst="rect">
              <a:avLst/>
            </a:prstGeom>
          </p:spPr>
        </p:pic>
        <p:sp>
          <p:nvSpPr>
            <p:cNvPr id="19" name="Rectangle 5"/>
            <p:cNvSpPr/>
            <p:nvPr userDrawn="1"/>
          </p:nvSpPr>
          <p:spPr bwMode="auto">
            <a:xfrm>
              <a:off x="-2405743" y="1655465"/>
              <a:ext cx="2405743" cy="1800493"/>
            </a:xfrm>
            <a:prstGeom prst="rect">
              <a:avLst/>
            </a:prstGeom>
          </p:spPr>
          <p:txBody>
            <a:bodyPr wrap="square" lIns="0" tIns="0" rIns="144000" bIns="0">
              <a:spAutoFit/>
            </a:bodyPr>
            <a:lstStyle/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Tekst-typografier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TAB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for at gå frem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i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tekst-niveauer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1 = Tekst hvid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2 = Punkt-liste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Niveau 3-9 = Punkt-liste indryk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18 pkt.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 at gå tilbage i tekst-niveauer,</a:t>
              </a:r>
              <a:r>
                <a:rPr lang="da-DK" sz="900" baseline="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brug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SHIFT + TAB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endParaRPr lang="da-DK" sz="900" b="1" noProof="1">
                <a:solidFill>
                  <a:schemeClr val="bg1">
                    <a:lumMod val="50000"/>
                  </a:schemeClr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Alternativt kan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Forøg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og </a:t>
              </a:r>
              <a:r>
                <a:rPr lang="da-DK" sz="900" b="1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Formindsk</a:t>
              </a: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</a:p>
            <a:p>
              <a:pPr algn="r">
                <a:lnSpc>
                  <a:spcPct val="100000"/>
                </a:lnSpc>
                <a:spcAft>
                  <a:spcPts val="0"/>
                </a:spcAft>
                <a:defRPr/>
              </a:pPr>
              <a:r>
                <a:rPr lang="da-DK" sz="900" noProof="1">
                  <a:solidFill>
                    <a:schemeClr val="bg1">
                      <a:lumMod val="50000"/>
                    </a:schemeClr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listeniveau bruges</a:t>
              </a:r>
              <a:endParaRPr lang="da-DK" sz="900" noProof="1">
                <a:solidFill>
                  <a:schemeClr val="bg1">
                    <a:lumMod val="50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0" name="Pladsholder logo"/>
          <p:cNvSpPr>
            <a:spLocks noGrp="1"/>
          </p:cNvSpPr>
          <p:nvPr>
            <p:ph type="body" sz="quarter" idx="22" hasCustomPrompt="1"/>
          </p:nvPr>
        </p:nvSpPr>
        <p:spPr>
          <a:xfrm>
            <a:off x="655841" y="6378872"/>
            <a:ext cx="223258" cy="2016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dirty="0"/>
              <a:t>.</a:t>
            </a:r>
          </a:p>
        </p:txBody>
      </p:sp>
      <p:pic>
        <p:nvPicPr>
          <p:cNvPr id="15" name="Billed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5824567"/>
            <a:ext cx="1836397" cy="103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29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indhold II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tekst 1"/>
          <p:cNvSpPr>
            <a:spLocks noGrp="1"/>
          </p:cNvSpPr>
          <p:nvPr>
            <p:ph type="body" sz="quarter" idx="13"/>
          </p:nvPr>
        </p:nvSpPr>
        <p:spPr>
          <a:xfrm>
            <a:off x="649458" y="311151"/>
            <a:ext cx="4294414" cy="5770562"/>
          </a:xfrm>
        </p:spPr>
        <p:txBody>
          <a:bodyPr/>
          <a:lstStyle>
            <a:lvl1pPr>
              <a:lnSpc>
                <a:spcPct val="88000"/>
              </a:lnSpc>
              <a:defRPr sz="3200">
                <a:solidFill>
                  <a:schemeClr val="accent1"/>
                </a:solidFill>
              </a:defRPr>
            </a:lvl1pPr>
            <a:lvl2pPr marL="0" indent="0">
              <a:lnSpc>
                <a:spcPct val="94000"/>
              </a:lnSpc>
              <a:buFont typeface="Arial" panose="020B0604020202020204" pitchFamily="34" charset="0"/>
              <a:buChar char="​"/>
              <a:defRPr sz="1500"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ladsholder til indhold 2"/>
          <p:cNvSpPr>
            <a:spLocks noGrp="1"/>
          </p:cNvSpPr>
          <p:nvPr>
            <p:ph sz="quarter" idx="14" hasCustomPrompt="1"/>
          </p:nvPr>
        </p:nvSpPr>
        <p:spPr>
          <a:xfrm>
            <a:off x="5808191" y="311152"/>
            <a:ext cx="5732764" cy="5770563"/>
          </a:xfrm>
          <a:noFill/>
        </p:spPr>
        <p:txBody>
          <a:bodyPr lIns="0" tIns="0"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da-DK" dirty="0"/>
              <a:t>Klik og indsæt diagram eller tabel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  <a:p>
            <a:pPr lvl="4"/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4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24C6613-030C-4326-A04F-8849CA60685F}" type="datetime2">
              <a:rPr lang="da-DK" smtClean="0"/>
              <a:t>30. august 2024</a:t>
            </a:fld>
            <a:endParaRPr lang="da-DK" dirty="0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515" y="0"/>
            <a:ext cx="1836397" cy="1033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612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13326565" y="6398801"/>
            <a:ext cx="2844800" cy="365125"/>
          </a:xfrm>
          <a:prstGeom prst="rect">
            <a:avLst/>
          </a:prstGeom>
        </p:spPr>
        <p:txBody>
          <a:bodyPr/>
          <a:lstStyle/>
          <a:p>
            <a:fld id="{B2CD19E5-3091-4F2F-9BBF-13A072F38873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987169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13326565" y="6398801"/>
            <a:ext cx="2844800" cy="365125"/>
          </a:xfrm>
          <a:prstGeom prst="rect">
            <a:avLst/>
          </a:prstGeom>
        </p:spPr>
        <p:txBody>
          <a:bodyPr/>
          <a:lstStyle/>
          <a:p>
            <a:fld id="{9BE00E97-9200-47F8-80DF-1D1A7FCC0701}" type="datetime2">
              <a:rPr lang="da-DK" smtClean="0"/>
              <a:t>30. august 2024</a:t>
            </a:fld>
            <a:endParaRPr lang="da-DK" dirty="0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0998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image" Target="../media/image4.emf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CCF5F-2BFC-418D-AB53-D760CF62DA95}" type="datetimeFigureOut">
              <a:rPr lang="da-DK" smtClean="0"/>
              <a:t>30-08-2024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2F5A0-953B-4B65-9D6F-400062CB87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80760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51687" y="311972"/>
            <a:ext cx="10889267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51686" y="1196753"/>
            <a:ext cx="10889269" cy="48859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Klik for at redigere i master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  <a:p>
            <a:pPr lvl="5"/>
            <a:r>
              <a:rPr lang="da-DK" dirty="0"/>
              <a:t>Sjette niveau</a:t>
            </a:r>
          </a:p>
          <a:p>
            <a:pPr lvl="6"/>
            <a:r>
              <a:rPr lang="da-DK" dirty="0"/>
              <a:t>Syvende niveau</a:t>
            </a:r>
          </a:p>
          <a:p>
            <a:pPr lvl="7"/>
            <a:r>
              <a:rPr lang="da-DK" dirty="0"/>
              <a:t>Ottende niveau</a:t>
            </a:r>
          </a:p>
          <a:p>
            <a:pPr lvl="8"/>
            <a:r>
              <a:rPr lang="da-DK" dirty="0"/>
              <a:t>Niende niveau</a:t>
            </a: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1148698" y="6398801"/>
            <a:ext cx="5653472" cy="20146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800">
                <a:solidFill>
                  <a:srgbClr val="003127"/>
                </a:solidFill>
              </a:defRPr>
            </a:lvl1pPr>
          </a:lstStyle>
          <a:p>
            <a:r>
              <a:rPr lang="da-DK"/>
              <a:t>/ Miljøministeriet / Titel på præsentation</a:t>
            </a:r>
            <a:endParaRPr lang="da-DK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17413" y="6398801"/>
            <a:ext cx="298878" cy="20146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800">
                <a:solidFill>
                  <a:srgbClr val="003127"/>
                </a:solidFill>
              </a:defRPr>
            </a:lvl1pPr>
          </a:lstStyle>
          <a:p>
            <a:fld id="{667EC89C-17A0-4E64-A6D2-B825673CEEDF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dato 11" hidden="1"/>
          <p:cNvSpPr>
            <a:spLocks noGrp="1"/>
          </p:cNvSpPr>
          <p:nvPr>
            <p:ph type="dt" sz="half" idx="2"/>
          </p:nvPr>
        </p:nvSpPr>
        <p:spPr>
          <a:xfrm>
            <a:off x="8400256" y="76003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da-DK" sz="800" kern="120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B6224B9-47CD-4D15-B403-123ED4DA5F0E}" type="datetime2">
              <a:rPr lang="da-DK" smtClean="0"/>
              <a:t>30. august 2024</a:t>
            </a:fld>
            <a:endParaRPr lang="da-DK" dirty="0"/>
          </a:p>
        </p:txBody>
      </p:sp>
      <p:pic>
        <p:nvPicPr>
          <p:cNvPr id="13" name="Billede logo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08" y="6380524"/>
            <a:ext cx="224849" cy="19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06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300" b="1" kern="1200">
          <a:solidFill>
            <a:srgbClr val="003127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1000"/>
        </a:lnSpc>
        <a:spcBef>
          <a:spcPts val="0"/>
        </a:spcBef>
        <a:buFont typeface="Arial" panose="020B0604020202020204" pitchFamily="34" charset="0"/>
        <a:buChar char="​"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91000"/>
        </a:lnSpc>
        <a:spcBef>
          <a:spcPts val="0"/>
        </a:spcBef>
        <a:buFont typeface="Arial" panose="020B0604020202020204" pitchFamily="34" charset="0"/>
        <a:buChar char="•"/>
        <a:defRPr sz="20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ct val="92000"/>
        </a:lnSpc>
        <a:spcBef>
          <a:spcPts val="0"/>
        </a:spcBef>
        <a:buFont typeface="Arial" panose="020B0604020202020204" pitchFamily="34" charset="0"/>
        <a:buChar char="-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ct val="92000"/>
        </a:lnSpc>
        <a:spcBef>
          <a:spcPts val="0"/>
        </a:spcBef>
        <a:buFont typeface="Arial" panose="020B0604020202020204" pitchFamily="34" charset="0"/>
        <a:buChar char="•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4pPr>
      <a:lvl5pPr marL="864000" indent="-216000" algn="l" defTabSz="914400" rtl="0" eaLnBrk="1" latinLnBrk="0" hangingPunct="1">
        <a:lnSpc>
          <a:spcPct val="92000"/>
        </a:lnSpc>
        <a:spcBef>
          <a:spcPts val="0"/>
        </a:spcBef>
        <a:buFont typeface="Arial" panose="020B0604020202020204" pitchFamily="34" charset="0"/>
        <a:buChar char="-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5pPr>
      <a:lvl6pPr marL="864000" indent="-216000" algn="l" defTabSz="914400" rtl="0" eaLnBrk="1" latinLnBrk="0" hangingPunct="1">
        <a:lnSpc>
          <a:spcPct val="92000"/>
        </a:lnSpc>
        <a:spcBef>
          <a:spcPts val="0"/>
        </a:spcBef>
        <a:buFont typeface="Arial" panose="020B0604020202020204" pitchFamily="34" charset="0"/>
        <a:buChar char="•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864000" indent="-216000" algn="l" defTabSz="914400" rtl="0" eaLnBrk="1" latinLnBrk="0" hangingPunct="1">
        <a:lnSpc>
          <a:spcPct val="92000"/>
        </a:lnSpc>
        <a:spcBef>
          <a:spcPts val="0"/>
        </a:spcBef>
        <a:buFont typeface="Arial" panose="020B0604020202020204" pitchFamily="34" charset="0"/>
        <a:buChar char="•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7pPr>
      <a:lvl8pPr marL="864000" indent="-216000" algn="l" defTabSz="914400" rtl="0" eaLnBrk="1" latinLnBrk="0" hangingPunct="1">
        <a:lnSpc>
          <a:spcPct val="92000"/>
        </a:lnSpc>
        <a:spcBef>
          <a:spcPts val="0"/>
        </a:spcBef>
        <a:buFont typeface="Arial" panose="020B0604020202020204" pitchFamily="34" charset="0"/>
        <a:buChar char="•"/>
        <a:defRPr sz="1800" b="1" kern="1200" baseline="0">
          <a:solidFill>
            <a:schemeClr val="accent1"/>
          </a:solidFill>
          <a:latin typeface="+mn-lt"/>
          <a:ea typeface="+mn-ea"/>
          <a:cs typeface="+mn-cs"/>
        </a:defRPr>
      </a:lvl8pPr>
      <a:lvl9pPr marL="864000" indent="-216000" algn="l" defTabSz="914400" rtl="0" eaLnBrk="1" latinLnBrk="0" hangingPunct="1">
        <a:lnSpc>
          <a:spcPct val="92000"/>
        </a:lnSpc>
        <a:spcBef>
          <a:spcPts val="0"/>
        </a:spcBef>
        <a:buFont typeface="Arial" panose="020B0604020202020204" pitchFamily="34" charset="0"/>
        <a:buChar char="•"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753">
          <p15:clr>
            <a:srgbClr val="F26B43"/>
          </p15:clr>
        </p15:guide>
        <p15:guide id="4" orient="horz" pos="3831">
          <p15:clr>
            <a:srgbClr val="F26B43"/>
          </p15:clr>
        </p15:guide>
        <p15:guide id="5" orient="horz" pos="195">
          <p15:clr>
            <a:srgbClr val="F26B43"/>
          </p15:clr>
        </p15:guide>
        <p15:guide id="6" orient="horz" pos="491">
          <p15:clr>
            <a:srgbClr val="F26B43"/>
          </p15:clr>
        </p15:guide>
        <p15:guide id="7" pos="409">
          <p15:clr>
            <a:srgbClr val="F26B43"/>
          </p15:clr>
        </p15:guide>
        <p15:guide id="8" pos="726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A4CCD8-ED0E-EB4B-9FBA-5E585AD5F14C}"/>
              </a:ext>
            </a:extLst>
          </p:cNvPr>
          <p:cNvSpPr/>
          <p:nvPr/>
        </p:nvSpPr>
        <p:spPr>
          <a:xfrm>
            <a:off x="-21973" y="10274"/>
            <a:ext cx="12318748" cy="6858000"/>
          </a:xfrm>
          <a:prstGeom prst="rect">
            <a:avLst/>
          </a:prstGeom>
          <a:solidFill>
            <a:srgbClr val="00322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dirty="0" err="1">
              <a:solidFill>
                <a:srgbClr val="003229"/>
              </a:solidFill>
            </a:endParaRPr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10"/>
          </p:nvPr>
        </p:nvSpPr>
        <p:spPr>
          <a:xfrm>
            <a:off x="653188" y="2348880"/>
            <a:ext cx="8755180" cy="2096840"/>
          </a:xfrm>
        </p:spPr>
        <p:txBody>
          <a:bodyPr>
            <a:normAutofit fontScale="85000" lnSpcReduction="10000"/>
          </a:bodyPr>
          <a:lstStyle/>
          <a:p>
            <a:pPr marL="0" indent="0" algn="l">
              <a:buNone/>
            </a:pPr>
            <a:r>
              <a:rPr lang="da-DK" dirty="0"/>
              <a:t>Dialogforum </a:t>
            </a:r>
          </a:p>
          <a:p>
            <a:pPr marL="0" indent="0" algn="l">
              <a:buNone/>
            </a:pPr>
            <a:r>
              <a:rPr lang="da-DK" dirty="0"/>
              <a:t>for Natura 2000 og havstrategi</a:t>
            </a:r>
          </a:p>
        </p:txBody>
      </p:sp>
      <p:sp>
        <p:nvSpPr>
          <p:cNvPr id="19" name="Pladsholder til tekst 18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>
              <a:buNone/>
            </a:pPr>
            <a:r>
              <a:rPr lang="da-DK" dirty="0"/>
              <a:t>9. maj 2022</a:t>
            </a:r>
          </a:p>
          <a:p>
            <a:endParaRPr lang="da-DK" dirty="0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a-DK"/>
              <a:t>/ Miljø- og Fødevareministeriet / Titel på præsentation</a:t>
            </a:r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7EC89C-17A0-4E64-A6D2-B825673CEEDF}" type="slidenum">
              <a:rPr lang="da-DK" smtClean="0"/>
              <a:pPr/>
              <a:t>1</a:t>
            </a:fld>
            <a:endParaRPr lang="da-DK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CA744E-85D2-E44F-9FE3-C9E729843C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13" y="325670"/>
            <a:ext cx="2854093" cy="1447146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1"/>
          </p:nvPr>
        </p:nvSpPr>
        <p:spPr>
          <a:xfrm>
            <a:off x="9313682" y="5229200"/>
            <a:ext cx="2518225" cy="544232"/>
          </a:xfrm>
        </p:spPr>
        <p:txBody>
          <a:bodyPr/>
          <a:lstStyle/>
          <a:p>
            <a:pPr marL="0" indent="0" algn="r">
              <a:buNone/>
            </a:pPr>
            <a:r>
              <a:rPr lang="da-DK" dirty="0"/>
              <a:t>Dialogforum for N2000 og HSD</a:t>
            </a:r>
          </a:p>
        </p:txBody>
      </p:sp>
    </p:spTree>
    <p:extLst>
      <p:ext uri="{BB962C8B-B14F-4D97-AF65-F5344CB8AC3E}">
        <p14:creationId xmlns:p14="http://schemas.microsoft.com/office/powerpoint/2010/main" val="2403409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Dagsorden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1974" y="1780714"/>
            <a:ext cx="6909451" cy="396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502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Natura 2000 fiskeriregulering - DK</a:t>
            </a:r>
          </a:p>
        </p:txBody>
      </p:sp>
      <p:pic>
        <p:nvPicPr>
          <p:cNvPr id="4" name="Pladsholder til indhold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263" y="1825625"/>
            <a:ext cx="443147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89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Beskyttelse af marsvin</a:t>
            </a:r>
          </a:p>
        </p:txBody>
      </p:sp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4737" y="1767890"/>
            <a:ext cx="4123573" cy="377510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310" y="1767890"/>
            <a:ext cx="3999248" cy="381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682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Tysk forslag til fiskeriregulering</a:t>
            </a:r>
            <a:br>
              <a:rPr lang="da-DK" dirty="0"/>
            </a:br>
            <a:r>
              <a:rPr lang="da-DK" dirty="0"/>
              <a:t>i 5 Natura 2000-omåder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2127282"/>
            <a:ext cx="10515600" cy="4351338"/>
          </a:xfrm>
        </p:spPr>
        <p:txBody>
          <a:bodyPr/>
          <a:lstStyle/>
          <a:p>
            <a:r>
              <a:rPr lang="da-DK" dirty="0" err="1"/>
              <a:t>Fehmarn</a:t>
            </a:r>
            <a:r>
              <a:rPr lang="da-DK" dirty="0"/>
              <a:t> </a:t>
            </a:r>
            <a:r>
              <a:rPr lang="da-DK" dirty="0" err="1"/>
              <a:t>Belt</a:t>
            </a:r>
            <a:endParaRPr lang="da-DK" dirty="0"/>
          </a:p>
          <a:p>
            <a:r>
              <a:rPr lang="da-DK" dirty="0"/>
              <a:t>Kadet </a:t>
            </a:r>
            <a:r>
              <a:rPr lang="da-DK" dirty="0" err="1"/>
              <a:t>Trench</a:t>
            </a:r>
            <a:endParaRPr lang="da-DK" dirty="0"/>
          </a:p>
          <a:p>
            <a:r>
              <a:rPr lang="da-DK" dirty="0"/>
              <a:t>Western Rønne Bank</a:t>
            </a:r>
          </a:p>
          <a:p>
            <a:r>
              <a:rPr lang="da-DK" dirty="0"/>
              <a:t>Adler </a:t>
            </a:r>
            <a:r>
              <a:rPr lang="da-DK" dirty="0" err="1"/>
              <a:t>Ground</a:t>
            </a:r>
            <a:endParaRPr lang="da-DK" dirty="0"/>
          </a:p>
          <a:p>
            <a:r>
              <a:rPr lang="da-DK" dirty="0" err="1"/>
              <a:t>Pomerian</a:t>
            </a:r>
            <a:r>
              <a:rPr lang="da-DK" dirty="0"/>
              <a:t> Bay with </a:t>
            </a:r>
            <a:r>
              <a:rPr lang="da-DK" dirty="0" err="1"/>
              <a:t>Odra</a:t>
            </a:r>
            <a:r>
              <a:rPr lang="da-DK" dirty="0"/>
              <a:t> Bank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Forslag om forbud mod anvendelse af bundslæbende redskaber</a:t>
            </a:r>
          </a:p>
        </p:txBody>
      </p:sp>
    </p:spTree>
    <p:extLst>
      <p:ext uri="{BB962C8B-B14F-4D97-AF65-F5344CB8AC3E}">
        <p14:creationId xmlns:p14="http://schemas.microsoft.com/office/powerpoint/2010/main" val="180150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695450" y="790576"/>
            <a:ext cx="8458200" cy="547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17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39750"/>
          </a:xfrm>
        </p:spPr>
        <p:txBody>
          <a:bodyPr>
            <a:normAutofit/>
          </a:bodyPr>
          <a:lstStyle/>
          <a:p>
            <a:r>
              <a:rPr lang="da-DK" sz="3200" dirty="0"/>
              <a:t>Beskyttelse af rev og sandbanker</a:t>
            </a:r>
          </a:p>
        </p:txBody>
      </p:sp>
      <p:pic>
        <p:nvPicPr>
          <p:cNvPr id="3" name="Grafik 13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838200" y="1376362"/>
            <a:ext cx="5073650" cy="4067175"/>
          </a:xfrm>
          <a:prstGeom prst="rect">
            <a:avLst/>
          </a:prstGeom>
        </p:spPr>
      </p:pic>
      <p:pic>
        <p:nvPicPr>
          <p:cNvPr id="4" name="Grafik 14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6096000" y="1376361"/>
            <a:ext cx="563245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246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17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701675" y="1690688"/>
            <a:ext cx="5508625" cy="4067175"/>
          </a:xfrm>
          <a:prstGeom prst="rect">
            <a:avLst/>
          </a:prstGeom>
        </p:spPr>
      </p:pic>
      <p:pic>
        <p:nvPicPr>
          <p:cNvPr id="4" name="Grafik 18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6432550" y="1690688"/>
            <a:ext cx="5387975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54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9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3216275" y="1395412"/>
            <a:ext cx="5759450" cy="406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502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42875"/>
            <a:ext cx="9144000" cy="609599"/>
          </a:xfrm>
        </p:spPr>
        <p:txBody>
          <a:bodyPr>
            <a:normAutofit/>
          </a:bodyPr>
          <a:lstStyle/>
          <a:p>
            <a:pPr algn="l"/>
            <a:r>
              <a:rPr lang="da-DK" sz="3200"/>
              <a:t>Dansk fiskeri</a:t>
            </a:r>
            <a:endParaRPr lang="da-DK" sz="3200" dirty="0"/>
          </a:p>
        </p:txBody>
      </p:sp>
      <p:pic>
        <p:nvPicPr>
          <p:cNvPr id="5" name="Grafik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740" y="822325"/>
            <a:ext cx="5938520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53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814388"/>
            <a:ext cx="10515600" cy="738187"/>
          </a:xfrm>
        </p:spPr>
        <p:txBody>
          <a:bodyPr>
            <a:normAutofit/>
          </a:bodyPr>
          <a:lstStyle/>
          <a:p>
            <a:r>
              <a:rPr lang="da-DK" sz="3200" dirty="0"/>
              <a:t>Fiskerikontrol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1800225"/>
            <a:ext cx="10515600" cy="4289426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</a:rPr>
              <a:t>Tysk forslag:</a:t>
            </a:r>
          </a:p>
          <a:p>
            <a:r>
              <a:rPr lang="da-DK" dirty="0">
                <a:solidFill>
                  <a:schemeClr val="tx1"/>
                </a:solidFill>
              </a:rPr>
              <a:t>VMS hvert 10 minut </a:t>
            </a:r>
          </a:p>
          <a:p>
            <a:r>
              <a:rPr lang="da-DK" dirty="0">
                <a:solidFill>
                  <a:schemeClr val="tx1"/>
                </a:solidFill>
              </a:rPr>
              <a:t>eller</a:t>
            </a:r>
          </a:p>
          <a:p>
            <a:r>
              <a:rPr lang="da-DK" dirty="0">
                <a:solidFill>
                  <a:schemeClr val="tx1"/>
                </a:solidFill>
              </a:rPr>
              <a:t>AIS Klasse A</a:t>
            </a:r>
          </a:p>
          <a:p>
            <a:r>
              <a:rPr lang="da-DK" dirty="0">
                <a:solidFill>
                  <a:schemeClr val="tx1"/>
                </a:solidFill>
              </a:rPr>
              <a:t>Eller</a:t>
            </a:r>
          </a:p>
          <a:p>
            <a:r>
              <a:rPr lang="da-DK" dirty="0" err="1">
                <a:solidFill>
                  <a:schemeClr val="tx1"/>
                </a:solidFill>
              </a:rPr>
              <a:t>App</a:t>
            </a:r>
            <a:endParaRPr lang="da-DK" dirty="0">
              <a:solidFill>
                <a:schemeClr val="tx1"/>
              </a:solidFill>
            </a:endParaRPr>
          </a:p>
          <a:p>
            <a:endParaRPr lang="da-DK" dirty="0"/>
          </a:p>
          <a:p>
            <a:r>
              <a:rPr lang="da-DK" dirty="0">
                <a:solidFill>
                  <a:schemeClr val="tx1"/>
                </a:solidFill>
              </a:rPr>
              <a:t>Drøftes fortsat </a:t>
            </a:r>
          </a:p>
        </p:txBody>
      </p:sp>
    </p:spTree>
    <p:extLst>
      <p:ext uri="{BB962C8B-B14F-4D97-AF65-F5344CB8AC3E}">
        <p14:creationId xmlns:p14="http://schemas.microsoft.com/office/powerpoint/2010/main" val="1363358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7369" y="311972"/>
            <a:ext cx="11132168" cy="812772"/>
          </a:xfrm>
        </p:spPr>
        <p:txBody>
          <a:bodyPr/>
          <a:lstStyle/>
          <a:p>
            <a:pPr algn="ctr"/>
            <a:r>
              <a:rPr lang="sv-SE" sz="2800" dirty="0" err="1"/>
              <a:t>Foreslåede</a:t>
            </a:r>
            <a:r>
              <a:rPr lang="sv-SE" sz="2800" dirty="0"/>
              <a:t> </a:t>
            </a:r>
            <a:r>
              <a:rPr lang="sv-SE" sz="2800" dirty="0" err="1"/>
              <a:t>fiskeriforanstaltninger</a:t>
            </a:r>
            <a:r>
              <a:rPr lang="sv-SE" sz="2800" dirty="0"/>
              <a:t> i </a:t>
            </a:r>
            <a:r>
              <a:rPr lang="sv-SE" sz="2800" dirty="0" err="1"/>
              <a:t>naturbeskyttede</a:t>
            </a:r>
            <a:r>
              <a:rPr lang="sv-SE" sz="2800" dirty="0"/>
              <a:t> </a:t>
            </a:r>
            <a:r>
              <a:rPr lang="sv-SE" sz="2800" dirty="0" err="1"/>
              <a:t>områder</a:t>
            </a:r>
            <a:br>
              <a:rPr lang="sv-SE" sz="2800" dirty="0"/>
            </a:br>
            <a:r>
              <a:rPr lang="sv-SE" sz="2800" dirty="0"/>
              <a:t>(”2021-forslag”)</a:t>
            </a:r>
            <a:endParaRPr lang="da-DK" sz="2800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FFFFF-5E29-47C7-85D1-BE8A3667C833}" type="datetime2">
              <a:rPr lang="da-DK">
                <a:solidFill>
                  <a:prstClr val="white">
                    <a:lumMod val="75000"/>
                  </a:prstClr>
                </a:solidFill>
                <a:latin typeface="Arial"/>
              </a:rPr>
              <a:pPr/>
              <a:t>30. august 2024</a:t>
            </a:fld>
            <a:endParaRPr lang="da-DK" dirty="0">
              <a:solidFill>
                <a:prstClr val="white">
                  <a:lumMod val="75000"/>
                </a:prstClr>
              </a:solidFill>
              <a:latin typeface="Arial"/>
            </a:endParaRPr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EC89C-17A0-4E64-A6D2-B825673CEEDF}" type="slidenum">
              <a:rPr lang="da-DK">
                <a:latin typeface="Arial"/>
              </a:rPr>
              <a:pPr/>
              <a:t>12</a:t>
            </a:fld>
            <a:endParaRPr lang="da-DK" dirty="0">
              <a:latin typeface="Arial"/>
            </a:endParaRPr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1101121"/>
            <a:ext cx="1192530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24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b="1" dirty="0">
                <a:latin typeface="Arial" panose="020B0604020202020204" pitchFamily="34" charset="0"/>
                <a:cs typeface="Arial" panose="020B0604020202020204" pitchFamily="34" charset="0"/>
              </a:rPr>
              <a:t>Status på svensk ”2021-forslag”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38200" y="2123825"/>
            <a:ext cx="6870192" cy="448627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dirty="0"/>
              <a:t>Tyskland har accepteret ”sufficient information” (CFP art. 11)</a:t>
            </a:r>
          </a:p>
          <a:p>
            <a:pPr>
              <a:lnSpc>
                <a:spcPct val="120000"/>
              </a:lnSpc>
            </a:pPr>
            <a:r>
              <a:rPr lang="da-DK" dirty="0"/>
              <a:t>Danmark har </a:t>
            </a:r>
            <a:r>
              <a:rPr lang="da-DK" u="sng" dirty="0"/>
              <a:t>ikke</a:t>
            </a:r>
            <a:r>
              <a:rPr lang="da-DK" dirty="0"/>
              <a:t> accepteret ”sufficient information” for </a:t>
            </a:r>
            <a:r>
              <a:rPr lang="da-DK" dirty="0" err="1"/>
              <a:t>Nordvästra</a:t>
            </a:r>
            <a:r>
              <a:rPr lang="da-DK" dirty="0"/>
              <a:t> Skånes </a:t>
            </a:r>
            <a:r>
              <a:rPr lang="da-DK" dirty="0" err="1"/>
              <a:t>Havsområde</a:t>
            </a:r>
            <a:endParaRPr lang="da-DK" dirty="0"/>
          </a:p>
        </p:txBody>
      </p:sp>
      <p:pic>
        <p:nvPicPr>
          <p:cNvPr id="1027" name="Billede 3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747" y="1321472"/>
            <a:ext cx="3476053" cy="479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188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b="1" dirty="0">
                <a:latin typeface="Arial" panose="020B0604020202020204" pitchFamily="34" charset="0"/>
                <a:cs typeface="Arial" panose="020B0604020202020204" pitchFamily="34" charset="0"/>
              </a:rPr>
              <a:t>Nye svenske reguleringsforslag (2022) – 13 områder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632825" y="1763979"/>
            <a:ext cx="4617378" cy="4351338"/>
          </a:xfrm>
        </p:spPr>
        <p:txBody>
          <a:bodyPr/>
          <a:lstStyle/>
          <a:p>
            <a:r>
              <a:rPr lang="da-DK" dirty="0"/>
              <a:t>Forslag 2: Østersøen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Finngrunden (</a:t>
            </a:r>
            <a:r>
              <a:rPr lang="da-DK" dirty="0" err="1"/>
              <a:t>Norra</a:t>
            </a:r>
            <a:r>
              <a:rPr lang="da-DK" dirty="0"/>
              <a:t>, </a:t>
            </a:r>
            <a:r>
              <a:rPr lang="da-DK" dirty="0" err="1"/>
              <a:t>Östra</a:t>
            </a:r>
            <a:r>
              <a:rPr lang="da-DK" dirty="0"/>
              <a:t> og </a:t>
            </a:r>
            <a:r>
              <a:rPr lang="da-DK" dirty="0" err="1"/>
              <a:t>Västra</a:t>
            </a:r>
            <a:r>
              <a:rPr lang="da-DK" dirty="0"/>
              <a:t> banken)</a:t>
            </a:r>
          </a:p>
          <a:p>
            <a:pPr marL="0" indent="0">
              <a:buNone/>
            </a:pPr>
            <a:r>
              <a:rPr lang="da-DK" dirty="0" err="1"/>
              <a:t>Svenska</a:t>
            </a:r>
            <a:r>
              <a:rPr lang="da-DK" dirty="0"/>
              <a:t> </a:t>
            </a:r>
            <a:r>
              <a:rPr lang="da-DK" dirty="0" err="1"/>
              <a:t>Högarna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Norra</a:t>
            </a:r>
            <a:r>
              <a:rPr lang="da-DK" dirty="0"/>
              <a:t> </a:t>
            </a:r>
            <a:r>
              <a:rPr lang="da-DK" dirty="0" err="1"/>
              <a:t>Midsjöbanken</a:t>
            </a:r>
            <a:endParaRPr lang="da-DK" dirty="0"/>
          </a:p>
          <a:p>
            <a:pPr marL="0" indent="0">
              <a:buNone/>
            </a:pPr>
            <a:r>
              <a:rPr lang="da-DK" dirty="0" err="1"/>
              <a:t>Ottenby</a:t>
            </a:r>
            <a:r>
              <a:rPr lang="da-DK" dirty="0"/>
              <a:t> Rev</a:t>
            </a:r>
          </a:p>
        </p:txBody>
      </p:sp>
      <p:sp>
        <p:nvSpPr>
          <p:cNvPr id="4" name="Pladsholder til indhold 2"/>
          <p:cNvSpPr txBox="1">
            <a:spLocks/>
          </p:cNvSpPr>
          <p:nvPr/>
        </p:nvSpPr>
        <p:spPr>
          <a:xfrm>
            <a:off x="1000875" y="1690688"/>
            <a:ext cx="4617378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dirty="0"/>
              <a:t>Forslag 1: Øresund og Kattegat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Falsterbohalöns</a:t>
            </a:r>
            <a:r>
              <a:rPr lang="da-DK" dirty="0"/>
              <a:t> </a:t>
            </a:r>
            <a:r>
              <a:rPr lang="da-DK" dirty="0" err="1"/>
              <a:t>havsområde</a:t>
            </a: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Foteviksområdet</a:t>
            </a: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Löddeåns</a:t>
            </a:r>
            <a:r>
              <a:rPr lang="da-DK" dirty="0"/>
              <a:t> </a:t>
            </a:r>
            <a:r>
              <a:rPr lang="da-DK" dirty="0" err="1"/>
              <a:t>mynning</a:t>
            </a: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Salvikens</a:t>
            </a:r>
            <a:r>
              <a:rPr lang="da-DK" dirty="0"/>
              <a:t> </a:t>
            </a:r>
            <a:r>
              <a:rPr lang="da-DK" dirty="0" err="1"/>
              <a:t>strandängar</a:t>
            </a: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Bunkeflo</a:t>
            </a:r>
            <a:r>
              <a:rPr lang="da-DK" dirty="0"/>
              <a:t> </a:t>
            </a:r>
            <a:r>
              <a:rPr lang="da-DK" dirty="0" err="1"/>
              <a:t>standängar</a:t>
            </a: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Lundåkrabukten</a:t>
            </a:r>
            <a:endParaRPr lang="da-D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a-DK" dirty="0" err="1"/>
              <a:t>Balgö</a:t>
            </a:r>
            <a:r>
              <a:rPr lang="da-DK" dirty="0"/>
              <a:t> (Kattegat)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0297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2800" b="1" dirty="0"/>
              <a:t>Forslag 1 – 6 områder i Øresund + 1 område i Kattegat</a:t>
            </a:r>
          </a:p>
        </p:txBody>
      </p:sp>
      <p:pic>
        <p:nvPicPr>
          <p:cNvPr id="4" name="Bildobjekt 20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4378" y="1373023"/>
            <a:ext cx="3441033" cy="4803188"/>
          </a:xfrm>
          <a:prstGeom prst="rect">
            <a:avLst/>
          </a:prstGeom>
        </p:spPr>
      </p:pic>
      <p:pic>
        <p:nvPicPr>
          <p:cNvPr id="5" name="Picture 2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48"/>
          <a:stretch/>
        </p:blipFill>
        <p:spPr>
          <a:xfrm>
            <a:off x="7189163" y="1242501"/>
            <a:ext cx="4164637" cy="4625490"/>
          </a:xfrm>
          <a:prstGeom prst="rect">
            <a:avLst/>
          </a:prstGeom>
        </p:spPr>
      </p:pic>
      <p:pic>
        <p:nvPicPr>
          <p:cNvPr id="6" name="Platshållare för innehåll 4"/>
          <p:cNvPicPr>
            <a:picLocks noGrp="1"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22" y="1529937"/>
            <a:ext cx="3068825" cy="434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48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Forslag 2 – 4 (6) områder i Østersøen </a:t>
            </a:r>
          </a:p>
        </p:txBody>
      </p:sp>
      <p:pic>
        <p:nvPicPr>
          <p:cNvPr id="4" name="Platshållare för innehåll 3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026" y="1690688"/>
            <a:ext cx="3009207" cy="4256116"/>
          </a:xfrm>
          <a:prstGeom prst="rect">
            <a:avLst/>
          </a:prstGeom>
        </p:spPr>
      </p:pic>
      <p:pic>
        <p:nvPicPr>
          <p:cNvPr id="5" name="Platshållare för innehåll 3"/>
          <p:cNvPicPr>
            <a:picLocks noGrp="1"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855" y="1695479"/>
            <a:ext cx="3004724" cy="4251325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9745579" y="1909010"/>
            <a:ext cx="1925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/>
              <a:t>Finngrunden </a:t>
            </a:r>
          </a:p>
          <a:p>
            <a:r>
              <a:rPr lang="da-DK" sz="1400" dirty="0"/>
              <a:t>(</a:t>
            </a:r>
            <a:r>
              <a:rPr lang="da-DK" sz="1400" dirty="0" err="1"/>
              <a:t>Norra</a:t>
            </a:r>
            <a:r>
              <a:rPr lang="da-DK" sz="1400" dirty="0"/>
              <a:t>, </a:t>
            </a:r>
            <a:r>
              <a:rPr lang="da-DK" sz="1400" dirty="0" err="1"/>
              <a:t>Östra</a:t>
            </a:r>
            <a:r>
              <a:rPr lang="da-DK" sz="1400" dirty="0"/>
              <a:t> og </a:t>
            </a:r>
            <a:r>
              <a:rPr lang="da-DK" sz="1400" dirty="0" err="1"/>
              <a:t>Västra</a:t>
            </a:r>
            <a:r>
              <a:rPr lang="da-DK" sz="1400" dirty="0"/>
              <a:t> banken)</a:t>
            </a:r>
          </a:p>
          <a:p>
            <a:endParaRPr lang="da-DK" dirty="0"/>
          </a:p>
        </p:txBody>
      </p:sp>
      <p:sp>
        <p:nvSpPr>
          <p:cNvPr id="7" name="Tekstfelt 6"/>
          <p:cNvSpPr txBox="1"/>
          <p:nvPr/>
        </p:nvSpPr>
        <p:spPr>
          <a:xfrm>
            <a:off x="4215059" y="1997242"/>
            <a:ext cx="1925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dirty="0" err="1"/>
              <a:t>Svenska</a:t>
            </a:r>
            <a:r>
              <a:rPr lang="da-DK" sz="1400" dirty="0"/>
              <a:t> </a:t>
            </a:r>
            <a:r>
              <a:rPr lang="da-DK" sz="1400" dirty="0" err="1"/>
              <a:t>Högarna</a:t>
            </a:r>
            <a:endParaRPr lang="da-DK" sz="1400" dirty="0"/>
          </a:p>
          <a:p>
            <a:r>
              <a:rPr lang="da-DK" sz="1400" dirty="0" err="1"/>
              <a:t>Ottenby</a:t>
            </a:r>
            <a:r>
              <a:rPr lang="da-DK" sz="1400" dirty="0"/>
              <a:t> Rev</a:t>
            </a:r>
          </a:p>
          <a:p>
            <a:r>
              <a:rPr lang="da-DK" sz="1400" dirty="0" err="1"/>
              <a:t>Norra</a:t>
            </a:r>
            <a:r>
              <a:rPr lang="da-DK" sz="1400" dirty="0"/>
              <a:t> </a:t>
            </a:r>
            <a:r>
              <a:rPr lang="da-DK" sz="1400" dirty="0" err="1"/>
              <a:t>Midsjöbanken</a:t>
            </a:r>
            <a:endParaRPr lang="da-DK" sz="1400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2947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iljø og Fødevareministeriet PowerPoint Skabelon 16_9 DK">
  <a:themeElements>
    <a:clrScheme name="MFVM - Miljø og Fødevareministeriet">
      <a:dk1>
        <a:srgbClr val="000000"/>
      </a:dk1>
      <a:lt1>
        <a:sysClr val="window" lastClr="FFFFFF"/>
      </a:lt1>
      <a:dk2>
        <a:srgbClr val="BFCBC9"/>
      </a:dk2>
      <a:lt2>
        <a:srgbClr val="E5EAE9"/>
      </a:lt2>
      <a:accent1>
        <a:srgbClr val="003127"/>
      </a:accent1>
      <a:accent2>
        <a:srgbClr val="00874B"/>
      </a:accent2>
      <a:accent3>
        <a:srgbClr val="33B9C4"/>
      </a:accent3>
      <a:accent4>
        <a:srgbClr val="0085AD"/>
      </a:accent4>
      <a:accent5>
        <a:srgbClr val="512D6D"/>
      </a:accent5>
      <a:accent6>
        <a:srgbClr val="ABBC38"/>
      </a:accent6>
      <a:hlink>
        <a:srgbClr val="0000FF"/>
      </a:hlink>
      <a:folHlink>
        <a:srgbClr val="800080"/>
      </a:folHlink>
    </a:clrScheme>
    <a:fontScheme name="Miljø og Fødevareministeri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iljø og Fødevareministeriet PowerPoint Skabelon 16_9 DK_NY.potx" id="{40D784DD-D920-4E7A-87EE-DF8FA0B879DB}" vid="{BE4B9131-BAEC-4966-9892-36D711194277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230</Words>
  <Application>Microsoft Office PowerPoint</Application>
  <PresentationFormat>Widescreen</PresentationFormat>
  <Paragraphs>73</Paragraphs>
  <Slides>16</Slides>
  <Notes>16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2</vt:i4>
      </vt:variant>
      <vt:variant>
        <vt:lpstr>Slidetitler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Office-tema</vt:lpstr>
      <vt:lpstr>Miljø og Fødevareministeriet PowerPoint Skabelon 16_9 DK</vt:lpstr>
      <vt:lpstr>PowerPoint-præsentation</vt:lpstr>
      <vt:lpstr>Dagsorden</vt:lpstr>
      <vt:lpstr>Natura 2000 fiskeriregulering - DK</vt:lpstr>
      <vt:lpstr>Beskyttelse af marsvin</vt:lpstr>
      <vt:lpstr>Tysk forslag til fiskeriregulering i 5 Natura 2000-omåder</vt:lpstr>
      <vt:lpstr>PowerPoint-præsentation</vt:lpstr>
      <vt:lpstr>Beskyttelse af rev og sandbanker</vt:lpstr>
      <vt:lpstr>PowerPoint-præsentation</vt:lpstr>
      <vt:lpstr>PowerPoint-præsentation</vt:lpstr>
      <vt:lpstr>Dansk fiskeri</vt:lpstr>
      <vt:lpstr>Fiskerikontrol</vt:lpstr>
      <vt:lpstr>Foreslåede fiskeriforanstaltninger i naturbeskyttede områder (”2021-forslag”)</vt:lpstr>
      <vt:lpstr>Status på svensk ”2021-forslag”</vt:lpstr>
      <vt:lpstr>Nye svenske reguleringsforslag (2022) – 13 områder</vt:lpstr>
      <vt:lpstr>Forslag 1 – 6 områder i Øresund + 1 område i Kattegat</vt:lpstr>
      <vt:lpstr>Forslag 2 – 4 (6) områder i Østersøen 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Ordliste</dc:title>
  <dc:creator>Regitze Klokkerholm</dc:creator>
  <cp:lastModifiedBy>Inga Koch Andresen</cp:lastModifiedBy>
  <cp:revision>81</cp:revision>
  <cp:lastPrinted>2022-05-09T10:42:53Z</cp:lastPrinted>
  <dcterms:created xsi:type="dcterms:W3CDTF">2021-02-01T06:50:58Z</dcterms:created>
  <dcterms:modified xsi:type="dcterms:W3CDTF">2024-08-30T07:16:11Z</dcterms:modified>
</cp:coreProperties>
</file>