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4"/>
  </p:sldMasterIdLst>
  <p:notesMasterIdLst>
    <p:notesMasterId r:id="rId14"/>
  </p:notesMasterIdLst>
  <p:handoutMasterIdLst>
    <p:handoutMasterId r:id="rId15"/>
  </p:handoutMasterIdLst>
  <p:sldIdLst>
    <p:sldId id="294" r:id="rId5"/>
    <p:sldId id="364" r:id="rId6"/>
    <p:sldId id="365" r:id="rId7"/>
    <p:sldId id="373" r:id="rId8"/>
    <p:sldId id="335" r:id="rId9"/>
    <p:sldId id="363" r:id="rId10"/>
    <p:sldId id="347" r:id="rId11"/>
    <p:sldId id="354" r:id="rId12"/>
    <p:sldId id="375" r:id="rId13"/>
  </p:sldIdLst>
  <p:sldSz cx="12192000" cy="6858000"/>
  <p:notesSz cx="6794500" cy="9931400"/>
  <p:defaultTextStyle>
    <a:defPPr>
      <a:defRPr lang="en-US"/>
    </a:defPPr>
    <a:lvl1pPr marL="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SF Slides" id="{705054ED-DB56-FA4C-BB16-D35BDEFFF4C1}">
          <p14:sldIdLst>
            <p14:sldId id="294"/>
            <p14:sldId id="364"/>
            <p14:sldId id="365"/>
            <p14:sldId id="373"/>
            <p14:sldId id="335"/>
            <p14:sldId id="363"/>
            <p14:sldId id="347"/>
            <p14:sldId id="354"/>
            <p14:sldId id="3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64" userDrawn="1">
          <p15:clr>
            <a:srgbClr val="A4A3A4"/>
          </p15:clr>
        </p15:guide>
        <p15:guide id="2" pos="3522" userDrawn="1">
          <p15:clr>
            <a:srgbClr val="A4A3A4"/>
          </p15:clr>
        </p15:guide>
        <p15:guide id="3" orient="horz" pos="302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1" userDrawn="1">
          <p15:clr>
            <a:srgbClr val="A4A3A4"/>
          </p15:clr>
        </p15:guide>
        <p15:guide id="2" pos="2159" userDrawn="1">
          <p15:clr>
            <a:srgbClr val="A4A3A4"/>
          </p15:clr>
        </p15:guide>
        <p15:guide id="3" orient="horz" pos="3129" userDrawn="1">
          <p15:clr>
            <a:srgbClr val="A4A3A4"/>
          </p15:clr>
        </p15:guide>
        <p15:guide id="4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6752"/>
    <a:srgbClr val="5E9695"/>
    <a:srgbClr val="FF6600"/>
    <a:srgbClr val="99CCFF"/>
    <a:srgbClr val="6699FF"/>
    <a:srgbClr val="3399FF"/>
    <a:srgbClr val="9DBB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A60CDB-F24C-4436-99DC-BD40F13DEA27}" v="2" dt="2022-06-26T13:38:55.7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2"/>
    <p:restoredTop sz="94667"/>
  </p:normalViewPr>
  <p:slideViewPr>
    <p:cSldViewPr snapToGrid="0">
      <p:cViewPr varScale="1">
        <p:scale>
          <a:sx n="105" d="100"/>
          <a:sy n="105" d="100"/>
        </p:scale>
        <p:origin x="810" y="96"/>
      </p:cViewPr>
      <p:guideLst>
        <p:guide orient="horz" pos="2364"/>
        <p:guide pos="3522"/>
        <p:guide orient="horz" pos="302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468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1"/>
        <p:guide pos="2159"/>
        <p:guide orient="horz" pos="3129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0EBAF-D955-C443-AB02-2BCBC7797572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8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8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1DC8B-0A09-DC4E-ABCE-FAAA12F0302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74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A641A-FC50-3840-A830-42D90553FE8C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8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8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896355-3DDC-9949-861F-AD0908BFCC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7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6355-3DDC-9949-861F-AD0908BFCC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97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F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4">
            <a:extLst>
              <a:ext uri="{FF2B5EF4-FFF2-40B4-BE49-F238E27FC236}">
                <a16:creationId xmlns:a16="http://schemas.microsoft.com/office/drawing/2014/main" id="{63233DE5-F1A5-5349-93CF-40CED02D8F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441575" y="2676493"/>
            <a:ext cx="7341129" cy="1036319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tIns="108000"/>
          <a:lstStyle>
            <a:lvl1pPr algn="ctr"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TEKST 1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2441575" y="3827463"/>
            <a:ext cx="7341129" cy="412750"/>
          </a:xfrm>
          <a:solidFill>
            <a:schemeClr val="bg1">
              <a:alpha val="90000"/>
            </a:schemeClr>
          </a:solidFill>
        </p:spPr>
        <p:txBody>
          <a:bodyPr>
            <a:noAutofit/>
          </a:bodyPr>
          <a:lstStyle>
            <a:lvl1pPr algn="ctr">
              <a:defRPr sz="1800" spc="3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TEKST 2</a:t>
            </a:r>
          </a:p>
        </p:txBody>
      </p:sp>
      <p:pic>
        <p:nvPicPr>
          <p:cNvPr id="39" name="Billede 38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EC09CF18-508B-D04B-AEF7-4C81AFBB09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25" y="6088691"/>
            <a:ext cx="1377950" cy="6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4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F PAUSE/TAK/SL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2441575" y="2676493"/>
            <a:ext cx="7341129" cy="1036319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tIns="108000"/>
          <a:lstStyle>
            <a:lvl1pPr algn="ctr">
              <a:defRPr sz="28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TEKST</a:t>
            </a:r>
          </a:p>
        </p:txBody>
      </p:sp>
      <p:pic>
        <p:nvPicPr>
          <p:cNvPr id="31" name="Billede 30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79867E53-30FD-DE46-BC4A-DC75EC2A6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25" y="6088691"/>
            <a:ext cx="1377950" cy="61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193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F BLÅ BILLEDE TH (DAGSORD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5270500" y="0"/>
            <a:ext cx="6921500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0"/>
            <a:ext cx="52704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2" hasCustomPrompt="1"/>
          </p:nvPr>
        </p:nvSpPr>
        <p:spPr>
          <a:xfrm>
            <a:off x="583407" y="2101809"/>
            <a:ext cx="4102894" cy="3600491"/>
          </a:xfrm>
        </p:spPr>
        <p:txBody>
          <a:bodyPr/>
          <a:lstStyle>
            <a:lvl1pPr marL="285750" indent="-285750">
              <a:buFontTx/>
              <a:buBlip>
                <a:blip r:embed="rId2"/>
              </a:buBlip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INDSÆT TEKST HER</a:t>
            </a:r>
          </a:p>
        </p:txBody>
      </p:sp>
      <p:sp>
        <p:nvSpPr>
          <p:cNvPr id="55" name="Rektangel 54">
            <a:extLst>
              <a:ext uri="{FF2B5EF4-FFF2-40B4-BE49-F238E27FC236}">
                <a16:creationId xmlns:a16="http://schemas.microsoft.com/office/drawing/2014/main" id="{EC159AD0-696E-074F-BE1E-0F315357AABB}"/>
              </a:ext>
            </a:extLst>
          </p:cNvPr>
          <p:cNvSpPr/>
          <p:nvPr userDrawn="1"/>
        </p:nvSpPr>
        <p:spPr>
          <a:xfrm>
            <a:off x="0" y="657225"/>
            <a:ext cx="460375" cy="1187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6" name="Pladsholder til titel 3">
            <a:extLst>
              <a:ext uri="{FF2B5EF4-FFF2-40B4-BE49-F238E27FC236}">
                <a16:creationId xmlns:a16="http://schemas.microsoft.com/office/drawing/2014/main" id="{145D47BD-9EDB-7842-B851-AAD136BEE2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50" y="577348"/>
            <a:ext cx="4268953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TEKST HER</a:t>
            </a:r>
          </a:p>
        </p:txBody>
      </p:sp>
    </p:spTree>
    <p:extLst>
      <p:ext uri="{BB962C8B-B14F-4D97-AF65-F5344CB8AC3E}">
        <p14:creationId xmlns:p14="http://schemas.microsoft.com/office/powerpoint/2010/main" val="660706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F BLÅ BILLEDE 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427913" y="0"/>
            <a:ext cx="4764087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742791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2" hasCustomPrompt="1"/>
          </p:nvPr>
        </p:nvSpPr>
        <p:spPr>
          <a:xfrm>
            <a:off x="583405" y="2101809"/>
            <a:ext cx="6304757" cy="3765591"/>
          </a:xfrm>
        </p:spPr>
        <p:txBody>
          <a:bodyPr/>
          <a:lstStyle>
            <a:lvl1pPr marL="285750" indent="-285750">
              <a:buFontTx/>
              <a:buBlip>
                <a:blip r:embed="rId2"/>
              </a:buBlip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INDSÆT TEKST HER</a:t>
            </a:r>
          </a:p>
        </p:txBody>
      </p:sp>
      <p:sp>
        <p:nvSpPr>
          <p:cNvPr id="75" name="Rektangel 74">
            <a:extLst>
              <a:ext uri="{FF2B5EF4-FFF2-40B4-BE49-F238E27FC236}">
                <a16:creationId xmlns:a16="http://schemas.microsoft.com/office/drawing/2014/main" id="{1582DB6B-F4CF-4041-B563-CB35B482091F}"/>
              </a:ext>
            </a:extLst>
          </p:cNvPr>
          <p:cNvSpPr/>
          <p:nvPr userDrawn="1"/>
        </p:nvSpPr>
        <p:spPr>
          <a:xfrm>
            <a:off x="0" y="657225"/>
            <a:ext cx="460375" cy="1187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6" name="Pladsholder til titel 3">
            <a:extLst>
              <a:ext uri="{FF2B5EF4-FFF2-40B4-BE49-F238E27FC236}">
                <a16:creationId xmlns:a16="http://schemas.microsoft.com/office/drawing/2014/main" id="{374FD979-3942-FC4E-9E3A-08FBB25722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49" y="577348"/>
            <a:ext cx="6298513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TEKST HER</a:t>
            </a:r>
          </a:p>
        </p:txBody>
      </p:sp>
      <p:pic>
        <p:nvPicPr>
          <p:cNvPr id="77" name="Billede 76">
            <a:extLst>
              <a:ext uri="{FF2B5EF4-FFF2-40B4-BE49-F238E27FC236}">
                <a16:creationId xmlns:a16="http://schemas.microsoft.com/office/drawing/2014/main" id="{9151C1B7-4B8C-8346-9F86-236DFFD1BA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7025" y="6088691"/>
            <a:ext cx="1377950" cy="61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84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F BLÅ BLANK T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/>
          <p:nvPr userDrawn="1"/>
        </p:nvSpPr>
        <p:spPr>
          <a:xfrm>
            <a:off x="7427913" y="0"/>
            <a:ext cx="476408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Pladsholder til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003769" y="2114859"/>
            <a:ext cx="3616732" cy="3766368"/>
          </a:xfrm>
        </p:spPr>
        <p:txBody>
          <a:bodyPr/>
          <a:lstStyle>
            <a:lvl1pPr marL="285750" indent="-285750">
              <a:buFontTx/>
              <a:buBlip>
                <a:blip r:embed="rId2"/>
              </a:buBlip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INDSÆT TEKST HER</a:t>
            </a:r>
          </a:p>
        </p:txBody>
      </p:sp>
      <p:pic>
        <p:nvPicPr>
          <p:cNvPr id="54" name="Billede 53">
            <a:extLst>
              <a:ext uri="{FF2B5EF4-FFF2-40B4-BE49-F238E27FC236}">
                <a16:creationId xmlns:a16="http://schemas.microsoft.com/office/drawing/2014/main" id="{CFC8BB33-89F7-FF46-B5EE-CBA70AE4CE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7026" y="6088691"/>
            <a:ext cx="1377948" cy="617701"/>
          </a:xfrm>
          <a:prstGeom prst="rect">
            <a:avLst/>
          </a:prstGeom>
        </p:spPr>
      </p:pic>
      <p:sp>
        <p:nvSpPr>
          <p:cNvPr id="57" name="Rektangel 56">
            <a:extLst>
              <a:ext uri="{FF2B5EF4-FFF2-40B4-BE49-F238E27FC236}">
                <a16:creationId xmlns:a16="http://schemas.microsoft.com/office/drawing/2014/main" id="{EBB3594E-0522-B447-8E72-12A834B1CA13}"/>
              </a:ext>
            </a:extLst>
          </p:cNvPr>
          <p:cNvSpPr/>
          <p:nvPr userDrawn="1"/>
        </p:nvSpPr>
        <p:spPr>
          <a:xfrm>
            <a:off x="7437885" y="657225"/>
            <a:ext cx="460375" cy="1187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0" name="Pladsholder til titel 3">
            <a:extLst>
              <a:ext uri="{FF2B5EF4-FFF2-40B4-BE49-F238E27FC236}">
                <a16:creationId xmlns:a16="http://schemas.microsoft.com/office/drawing/2014/main" id="{E99B7AE1-1D45-8443-9F68-D7B6F4FACD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3768" y="577348"/>
            <a:ext cx="3616732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INDSÆT TEKST HER</a:t>
            </a:r>
          </a:p>
        </p:txBody>
      </p:sp>
    </p:spTree>
    <p:extLst>
      <p:ext uri="{BB962C8B-B14F-4D97-AF65-F5344CB8AC3E}">
        <p14:creationId xmlns:p14="http://schemas.microsoft.com/office/powerpoint/2010/main" val="1136384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SF BILLEDE 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2106965"/>
            <a:ext cx="5524500" cy="352956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Pladsholder til titel 3">
            <a:extLst>
              <a:ext uri="{FF2B5EF4-FFF2-40B4-BE49-F238E27FC236}">
                <a16:creationId xmlns:a16="http://schemas.microsoft.com/office/drawing/2014/main" id="{F40AEE8C-FC61-AD48-AFEE-C7CCD82F54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50" y="577348"/>
            <a:ext cx="11030850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2186AD62-C3B2-B544-A551-2FE597372C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9649" y="2106965"/>
            <a:ext cx="5106299" cy="3529558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FontTx/>
              <a:buBlip>
                <a:blip r:embed="rId2"/>
              </a:buBlip>
              <a:defRPr sz="1600" baseline="0"/>
            </a:lvl1pPr>
          </a:lstStyle>
          <a:p>
            <a:pPr lvl="0"/>
            <a:r>
              <a:rPr lang="da-DK"/>
              <a:t>INDSÆT TEKST HER</a:t>
            </a:r>
          </a:p>
        </p:txBody>
      </p:sp>
    </p:spTree>
    <p:extLst>
      <p:ext uri="{BB962C8B-B14F-4D97-AF65-F5344CB8AC3E}">
        <p14:creationId xmlns:p14="http://schemas.microsoft.com/office/powerpoint/2010/main" val="2156368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SF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itel 3">
            <a:extLst>
              <a:ext uri="{FF2B5EF4-FFF2-40B4-BE49-F238E27FC236}">
                <a16:creationId xmlns:a16="http://schemas.microsoft.com/office/drawing/2014/main" id="{2B5F0328-B149-6048-ABC0-D3C091E948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50" y="577348"/>
            <a:ext cx="11030850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</p:spTree>
    <p:extLst>
      <p:ext uri="{BB962C8B-B14F-4D97-AF65-F5344CB8AC3E}">
        <p14:creationId xmlns:p14="http://schemas.microsoft.com/office/powerpoint/2010/main" val="3107854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SF BLANK SIDE MED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10"/>
          <p:cNvSpPr>
            <a:spLocks noGrp="1"/>
          </p:cNvSpPr>
          <p:nvPr>
            <p:ph type="body" sz="quarter" idx="12" hasCustomPrompt="1"/>
          </p:nvPr>
        </p:nvSpPr>
        <p:spPr>
          <a:xfrm>
            <a:off x="587375" y="2106281"/>
            <a:ext cx="10752512" cy="3703696"/>
          </a:xfrm>
        </p:spPr>
        <p:txBody>
          <a:bodyPr rtlCol="0"/>
          <a:lstStyle>
            <a:lvl1pPr marL="285750" indent="-285750" rtl="0">
              <a:buFontTx/>
              <a:buBlip>
                <a:blip r:embed="rId2"/>
              </a:buBlip>
              <a:defRPr/>
            </a:lvl1pPr>
          </a:lstStyle>
          <a:p>
            <a:pPr lvl="0" rtl="0"/>
            <a:r>
              <a:rPr lang="en-GB"/>
              <a:t>INDSÆT TEKST HER</a:t>
            </a:r>
            <a:endParaRPr lang="en-gb"/>
          </a:p>
        </p:txBody>
      </p:sp>
      <p:sp>
        <p:nvSpPr>
          <p:cNvPr id="6" name="Pladsholder til titel 3">
            <a:extLst>
              <a:ext uri="{FF2B5EF4-FFF2-40B4-BE49-F238E27FC236}">
                <a16:creationId xmlns:a16="http://schemas.microsoft.com/office/drawing/2014/main" id="{055C7745-9015-9543-8034-3874D2EE8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49" y="577348"/>
            <a:ext cx="10750238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</p:spTree>
    <p:extLst>
      <p:ext uri="{BB962C8B-B14F-4D97-AF65-F5344CB8AC3E}">
        <p14:creationId xmlns:p14="http://schemas.microsoft.com/office/powerpoint/2010/main" val="2356869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SF DIAGRAM TIL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diagram 10"/>
          <p:cNvSpPr>
            <a:spLocks noGrp="1"/>
          </p:cNvSpPr>
          <p:nvPr>
            <p:ph type="chart" sz="quarter" idx="12"/>
          </p:nvPr>
        </p:nvSpPr>
        <p:spPr>
          <a:xfrm>
            <a:off x="6096000" y="2102415"/>
            <a:ext cx="5524500" cy="3691957"/>
          </a:xfrm>
        </p:spPr>
        <p:txBody>
          <a:bodyPr/>
          <a:lstStyle/>
          <a:p>
            <a:endParaRPr lang="da-DK"/>
          </a:p>
        </p:txBody>
      </p:sp>
      <p:sp>
        <p:nvSpPr>
          <p:cNvPr id="7" name="Pladsholder til titel 3">
            <a:extLst>
              <a:ext uri="{FF2B5EF4-FFF2-40B4-BE49-F238E27FC236}">
                <a16:creationId xmlns:a16="http://schemas.microsoft.com/office/drawing/2014/main" id="{0A13C51F-0FD0-AF4C-B754-30E47AE86E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49" y="577348"/>
            <a:ext cx="11030851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  <p:sp>
        <p:nvSpPr>
          <p:cNvPr id="14" name="Pladsholder til tekst 3">
            <a:extLst>
              <a:ext uri="{FF2B5EF4-FFF2-40B4-BE49-F238E27FC236}">
                <a16:creationId xmlns:a16="http://schemas.microsoft.com/office/drawing/2014/main" id="{9BE4326F-D68A-AC49-ACF4-B0C9128694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2102415"/>
            <a:ext cx="4886990" cy="3691957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FontTx/>
              <a:buBlip>
                <a:blip r:embed="rId2"/>
              </a:buBlip>
              <a:defRPr sz="1600" baseline="0"/>
            </a:lvl1pPr>
          </a:lstStyle>
          <a:p>
            <a:pPr lvl="0"/>
            <a:r>
              <a:rPr lang="da-DK"/>
              <a:t>INDSÆT TEKST HER</a:t>
            </a:r>
          </a:p>
        </p:txBody>
      </p:sp>
    </p:spTree>
    <p:extLst>
      <p:ext uri="{BB962C8B-B14F-4D97-AF65-F5344CB8AC3E}">
        <p14:creationId xmlns:p14="http://schemas.microsoft.com/office/powerpoint/2010/main" val="3830150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SF BILLEDE TIL HØJ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438768" y="0"/>
            <a:ext cx="4753232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2" hasCustomPrompt="1"/>
          </p:nvPr>
        </p:nvSpPr>
        <p:spPr>
          <a:xfrm>
            <a:off x="587375" y="2102415"/>
            <a:ext cx="6300788" cy="3752115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FontTx/>
              <a:buBlip>
                <a:blip r:embed="rId2"/>
              </a:buBlip>
              <a:defRPr sz="1600" baseline="0"/>
            </a:lvl1pPr>
          </a:lstStyle>
          <a:p>
            <a:pPr lvl="0"/>
            <a:r>
              <a:rPr lang="da-DK"/>
              <a:t>INDSÆT TEKST HER</a:t>
            </a:r>
          </a:p>
        </p:txBody>
      </p:sp>
      <p:sp>
        <p:nvSpPr>
          <p:cNvPr id="7" name="Pladsholder til titel 3">
            <a:extLst>
              <a:ext uri="{FF2B5EF4-FFF2-40B4-BE49-F238E27FC236}">
                <a16:creationId xmlns:a16="http://schemas.microsoft.com/office/drawing/2014/main" id="{C63057DA-DDAA-0E42-A1A7-4129510EF1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49" y="577348"/>
            <a:ext cx="6298513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</p:spTree>
    <p:extLst>
      <p:ext uri="{BB962C8B-B14F-4D97-AF65-F5344CB8AC3E}">
        <p14:creationId xmlns:p14="http://schemas.microsoft.com/office/powerpoint/2010/main" val="2735748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F BILLEDE TH (DAGSORD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5270500" y="0"/>
            <a:ext cx="6921500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2" hasCustomPrompt="1"/>
          </p:nvPr>
        </p:nvSpPr>
        <p:spPr>
          <a:xfrm>
            <a:off x="583407" y="2101809"/>
            <a:ext cx="4102894" cy="3600491"/>
          </a:xfrm>
        </p:spPr>
        <p:txBody>
          <a:bodyPr/>
          <a:lstStyle>
            <a:lvl1pPr marL="285750" indent="-285750">
              <a:buFontTx/>
              <a:buBlip>
                <a:blip r:embed="rId2"/>
              </a:buBlip>
              <a:defRPr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INDSÆT TEKST HER</a:t>
            </a:r>
          </a:p>
        </p:txBody>
      </p:sp>
      <p:sp>
        <p:nvSpPr>
          <p:cNvPr id="55" name="Rektangel 54">
            <a:extLst>
              <a:ext uri="{FF2B5EF4-FFF2-40B4-BE49-F238E27FC236}">
                <a16:creationId xmlns:a16="http://schemas.microsoft.com/office/drawing/2014/main" id="{EC159AD0-696E-074F-BE1E-0F315357AABB}"/>
              </a:ext>
            </a:extLst>
          </p:cNvPr>
          <p:cNvSpPr/>
          <p:nvPr userDrawn="1"/>
        </p:nvSpPr>
        <p:spPr>
          <a:xfrm>
            <a:off x="0" y="657225"/>
            <a:ext cx="460375" cy="1187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6" name="Pladsholder til titel 3">
            <a:extLst>
              <a:ext uri="{FF2B5EF4-FFF2-40B4-BE49-F238E27FC236}">
                <a16:creationId xmlns:a16="http://schemas.microsoft.com/office/drawing/2014/main" id="{145D47BD-9EDB-7842-B851-AAD136BEE2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50" y="577348"/>
            <a:ext cx="4096651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a-DK"/>
              <a:t>INDSÆT TEKST HER</a:t>
            </a:r>
          </a:p>
        </p:txBody>
      </p:sp>
    </p:spTree>
    <p:extLst>
      <p:ext uri="{BB962C8B-B14F-4D97-AF65-F5344CB8AC3E}">
        <p14:creationId xmlns:p14="http://schemas.microsoft.com/office/powerpoint/2010/main" val="3060166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SF BILLE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7427914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Pladsholder til tekst 3"/>
          <p:cNvSpPr>
            <a:spLocks noGrp="1"/>
          </p:cNvSpPr>
          <p:nvPr>
            <p:ph type="body" sz="quarter" idx="12" hasCustomPrompt="1"/>
          </p:nvPr>
        </p:nvSpPr>
        <p:spPr>
          <a:xfrm>
            <a:off x="8031879" y="2087563"/>
            <a:ext cx="3588621" cy="3901507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FontTx/>
              <a:buBlip>
                <a:blip r:embed="rId2"/>
              </a:buBlip>
              <a:defRPr sz="1600" baseline="0"/>
            </a:lvl1pPr>
          </a:lstStyle>
          <a:p>
            <a:pPr lvl="0"/>
            <a:r>
              <a:rPr lang="da-DK"/>
              <a:t>INDSÆT TEKST HER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58526084-32BB-7447-8EFA-4207EC90B7C3}"/>
              </a:ext>
            </a:extLst>
          </p:cNvPr>
          <p:cNvSpPr/>
          <p:nvPr userDrawn="1"/>
        </p:nvSpPr>
        <p:spPr>
          <a:xfrm>
            <a:off x="7427913" y="657225"/>
            <a:ext cx="460375" cy="1187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3" name="Pladsholder til titel 3">
            <a:extLst>
              <a:ext uri="{FF2B5EF4-FFF2-40B4-BE49-F238E27FC236}">
                <a16:creationId xmlns:a16="http://schemas.microsoft.com/office/drawing/2014/main" id="{94592E4B-20AE-1040-B182-73BE819A4C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88288" y="577348"/>
            <a:ext cx="3732212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</p:spTree>
    <p:extLst>
      <p:ext uri="{BB962C8B-B14F-4D97-AF65-F5344CB8AC3E}">
        <p14:creationId xmlns:p14="http://schemas.microsoft.com/office/powerpoint/2010/main" val="1891131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SF 2 BILLEDER OG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339887" y="593223"/>
            <a:ext cx="571468" cy="227164"/>
          </a:xfrm>
          <a:prstGeom prst="rect">
            <a:avLst/>
          </a:prstGeom>
        </p:spPr>
        <p:txBody>
          <a:bodyPr/>
          <a:lstStyle/>
          <a:p>
            <a:fld id="{D8D877B3-D348-4611-9BDB-C5374591D951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7427912" y="3492500"/>
            <a:ext cx="4764087" cy="3360132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7" name="Pladsholder til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2127154"/>
            <a:ext cx="6298512" cy="3605431"/>
          </a:xfr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FontTx/>
              <a:buBlip>
                <a:blip r:embed="rId2"/>
              </a:buBlip>
              <a:defRPr sz="1600" baseline="0"/>
            </a:lvl1pPr>
          </a:lstStyle>
          <a:p>
            <a:pPr lvl="0"/>
            <a:r>
              <a:rPr lang="da-DK"/>
              <a:t>INDSÆT TEKST HER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7427912" y="0"/>
            <a:ext cx="4764087" cy="3360132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8" name="Pladsholder til titel 3">
            <a:extLst>
              <a:ext uri="{FF2B5EF4-FFF2-40B4-BE49-F238E27FC236}">
                <a16:creationId xmlns:a16="http://schemas.microsoft.com/office/drawing/2014/main" id="{8EF659D0-FAA0-9942-8EEF-3B1F74C45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49" y="577348"/>
            <a:ext cx="6298513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</p:spTree>
    <p:extLst>
      <p:ext uri="{BB962C8B-B14F-4D97-AF65-F5344CB8AC3E}">
        <p14:creationId xmlns:p14="http://schemas.microsoft.com/office/powerpoint/2010/main" val="271119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F EMN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icture Placeholder 4">
            <a:extLst>
              <a:ext uri="{FF2B5EF4-FFF2-40B4-BE49-F238E27FC236}">
                <a16:creationId xmlns:a16="http://schemas.microsoft.com/office/drawing/2014/main" id="{E3BF9A1B-145B-ED45-ACD4-C64ED640AD7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27913" y="0"/>
            <a:ext cx="4764087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rtlCol="0" anchor="ctr">
            <a:normAutofit/>
          </a:bodyPr>
          <a:lstStyle>
            <a:lvl1pPr algn="ctr">
              <a:defRPr sz="1000" b="1" baseline="0"/>
            </a:lvl1pPr>
          </a:lstStyle>
          <a:p>
            <a:pPr rtl="0"/>
            <a:r>
              <a:rPr lang="en-gb"/>
              <a:t>Drag &amp; Drop Image</a:t>
            </a:r>
            <a:endParaRPr lang="en-US"/>
          </a:p>
        </p:txBody>
      </p:sp>
      <p:sp>
        <p:nvSpPr>
          <p:cNvPr id="76" name="Tekstfelt 75">
            <a:extLst>
              <a:ext uri="{FF2B5EF4-FFF2-40B4-BE49-F238E27FC236}">
                <a16:creationId xmlns:a16="http://schemas.microsoft.com/office/drawing/2014/main" id="{465821FB-30AC-3048-8A15-E19C59675499}"/>
              </a:ext>
            </a:extLst>
          </p:cNvPr>
          <p:cNvSpPr txBox="1"/>
          <p:nvPr userDrawn="1"/>
        </p:nvSpPr>
        <p:spPr>
          <a:xfrm rot="16200000">
            <a:off x="-1612898" y="4788631"/>
            <a:ext cx="36094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1050" b="1" i="0" spc="300">
                <a:solidFill>
                  <a:schemeClr val="bg1"/>
                </a:solidFill>
              </a:rPr>
              <a:t>FORSKNING</a:t>
            </a:r>
            <a:endParaRPr lang="da-DK" sz="1050" b="1" i="1" spc="300">
              <a:solidFill>
                <a:schemeClr val="bg1"/>
              </a:solidFill>
            </a:endParaRPr>
          </a:p>
        </p:txBody>
      </p:sp>
      <p:pic>
        <p:nvPicPr>
          <p:cNvPr id="77" name="Billede 7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17C1D177-FF20-D442-8AF1-9F8C39E5C9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25" y="6088691"/>
            <a:ext cx="1377950" cy="617702"/>
          </a:xfrm>
          <a:prstGeom prst="rect">
            <a:avLst/>
          </a:prstGeom>
        </p:spPr>
      </p:pic>
      <p:sp>
        <p:nvSpPr>
          <p:cNvPr id="78" name="Rektangel 77">
            <a:extLst>
              <a:ext uri="{FF2B5EF4-FFF2-40B4-BE49-F238E27FC236}">
                <a16:creationId xmlns:a16="http://schemas.microsoft.com/office/drawing/2014/main" id="{27A7D9BF-CC7E-A642-A688-C4CC15A6D735}"/>
              </a:ext>
            </a:extLst>
          </p:cNvPr>
          <p:cNvSpPr/>
          <p:nvPr userDrawn="1"/>
        </p:nvSpPr>
        <p:spPr>
          <a:xfrm>
            <a:off x="0" y="0"/>
            <a:ext cx="4603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0" name="Pladsholder til titel 3">
            <a:extLst>
              <a:ext uri="{FF2B5EF4-FFF2-40B4-BE49-F238E27FC236}">
                <a16:creationId xmlns:a16="http://schemas.microsoft.com/office/drawing/2014/main" id="{D8C914A6-6131-A74B-809B-2F8D10658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50" y="577348"/>
            <a:ext cx="5524500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  <p:sp>
        <p:nvSpPr>
          <p:cNvPr id="81" name="Pladsholder til tekst 10">
            <a:extLst>
              <a:ext uri="{FF2B5EF4-FFF2-40B4-BE49-F238E27FC236}">
                <a16:creationId xmlns:a16="http://schemas.microsoft.com/office/drawing/2014/main" id="{5A5BA1A5-96E7-3043-A344-1C3E51FCD5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7375" y="2106281"/>
            <a:ext cx="5524500" cy="3703696"/>
          </a:xfrm>
        </p:spPr>
        <p:txBody>
          <a:bodyPr rtlCol="0"/>
          <a:lstStyle>
            <a:lvl1pPr marL="285750" indent="-285750" rtl="0">
              <a:buFontTx/>
              <a:buBlip>
                <a:blip r:embed="rId3"/>
              </a:buBlip>
              <a:defRPr/>
            </a:lvl1pPr>
          </a:lstStyle>
          <a:p>
            <a:pPr lvl="0" rtl="0"/>
            <a:r>
              <a:rPr lang="en-GB"/>
              <a:t>INDSÆT TEKST HER</a:t>
            </a:r>
            <a:endParaRPr lang="en-gb"/>
          </a:p>
        </p:txBody>
      </p:sp>
      <p:sp>
        <p:nvSpPr>
          <p:cNvPr id="82" name="Pladsholder til tekst 10">
            <a:extLst>
              <a:ext uri="{FF2B5EF4-FFF2-40B4-BE49-F238E27FC236}">
                <a16:creationId xmlns:a16="http://schemas.microsoft.com/office/drawing/2014/main" id="{E3BC55A7-4892-114C-8FDF-F7C97B61FE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913317" y="3670591"/>
            <a:ext cx="6300788" cy="309225"/>
          </a:xfrm>
        </p:spPr>
        <p:txBody>
          <a:bodyPr rtlCol="0" anchor="ctr" anchorCtr="0">
            <a:normAutofit/>
          </a:bodyPr>
          <a:lstStyle>
            <a:lvl1pPr marL="0" indent="0" algn="r">
              <a:buFontTx/>
              <a:buNone/>
              <a:defRPr sz="1050" spc="3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a-DK"/>
              <a:t>KLIK HER FOR AT TILFØJE 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269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F EMNE LY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icture Placeholder 4">
            <a:extLst>
              <a:ext uri="{FF2B5EF4-FFF2-40B4-BE49-F238E27FC236}">
                <a16:creationId xmlns:a16="http://schemas.microsoft.com/office/drawing/2014/main" id="{E3BF9A1B-145B-ED45-ACD4-C64ED640AD7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27913" y="0"/>
            <a:ext cx="4764087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rtlCol="0" anchor="ctr">
            <a:normAutofit/>
          </a:bodyPr>
          <a:lstStyle>
            <a:lvl1pPr algn="ctr">
              <a:defRPr sz="1000" b="1" baseline="0"/>
            </a:lvl1pPr>
          </a:lstStyle>
          <a:p>
            <a:pPr rtl="0"/>
            <a:r>
              <a:rPr lang="en-gb"/>
              <a:t>Drag &amp; Drop Image</a:t>
            </a:r>
            <a:endParaRPr lang="en-US"/>
          </a:p>
        </p:txBody>
      </p:sp>
      <p:sp>
        <p:nvSpPr>
          <p:cNvPr id="76" name="Tekstfelt 75">
            <a:extLst>
              <a:ext uri="{FF2B5EF4-FFF2-40B4-BE49-F238E27FC236}">
                <a16:creationId xmlns:a16="http://schemas.microsoft.com/office/drawing/2014/main" id="{465821FB-30AC-3048-8A15-E19C59675499}"/>
              </a:ext>
            </a:extLst>
          </p:cNvPr>
          <p:cNvSpPr txBox="1"/>
          <p:nvPr userDrawn="1"/>
        </p:nvSpPr>
        <p:spPr>
          <a:xfrm rot="16200000">
            <a:off x="-1612898" y="4788631"/>
            <a:ext cx="36094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1050" b="1" i="0" spc="300">
                <a:solidFill>
                  <a:schemeClr val="bg1"/>
                </a:solidFill>
              </a:rPr>
              <a:t>FORSKNING</a:t>
            </a:r>
            <a:endParaRPr lang="da-DK" sz="1050" b="1" i="1" spc="300">
              <a:solidFill>
                <a:schemeClr val="bg1"/>
              </a:solidFill>
            </a:endParaRPr>
          </a:p>
        </p:txBody>
      </p:sp>
      <p:pic>
        <p:nvPicPr>
          <p:cNvPr id="77" name="Billede 7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17C1D177-FF20-D442-8AF1-9F8C39E5C9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25" y="6088691"/>
            <a:ext cx="1377950" cy="617702"/>
          </a:xfrm>
          <a:prstGeom prst="rect">
            <a:avLst/>
          </a:prstGeom>
        </p:spPr>
      </p:pic>
      <p:sp>
        <p:nvSpPr>
          <p:cNvPr id="78" name="Rektangel 77">
            <a:extLst>
              <a:ext uri="{FF2B5EF4-FFF2-40B4-BE49-F238E27FC236}">
                <a16:creationId xmlns:a16="http://schemas.microsoft.com/office/drawing/2014/main" id="{27A7D9BF-CC7E-A642-A688-C4CC15A6D735}"/>
              </a:ext>
            </a:extLst>
          </p:cNvPr>
          <p:cNvSpPr/>
          <p:nvPr userDrawn="1"/>
        </p:nvSpPr>
        <p:spPr>
          <a:xfrm>
            <a:off x="0" y="0"/>
            <a:ext cx="4603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0" name="Pladsholder til titel 3">
            <a:extLst>
              <a:ext uri="{FF2B5EF4-FFF2-40B4-BE49-F238E27FC236}">
                <a16:creationId xmlns:a16="http://schemas.microsoft.com/office/drawing/2014/main" id="{D8C914A6-6131-A74B-809B-2F8D10658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50" y="577348"/>
            <a:ext cx="5524500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  <p:sp>
        <p:nvSpPr>
          <p:cNvPr id="81" name="Pladsholder til tekst 10">
            <a:extLst>
              <a:ext uri="{FF2B5EF4-FFF2-40B4-BE49-F238E27FC236}">
                <a16:creationId xmlns:a16="http://schemas.microsoft.com/office/drawing/2014/main" id="{5A5BA1A5-96E7-3043-A344-1C3E51FCD5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7375" y="2106281"/>
            <a:ext cx="5524500" cy="3703696"/>
          </a:xfrm>
        </p:spPr>
        <p:txBody>
          <a:bodyPr rtlCol="0"/>
          <a:lstStyle>
            <a:lvl1pPr marL="285750" indent="-285750" rtl="0">
              <a:buFontTx/>
              <a:buBlip>
                <a:blip r:embed="rId3"/>
              </a:buBlip>
              <a:defRPr/>
            </a:lvl1pPr>
          </a:lstStyle>
          <a:p>
            <a:pPr lvl="0" rtl="0"/>
            <a:r>
              <a:rPr lang="en-GB"/>
              <a:t>INDSÆT TEKST HER</a:t>
            </a:r>
            <a:endParaRPr lang="en-gb"/>
          </a:p>
        </p:txBody>
      </p:sp>
      <p:sp>
        <p:nvSpPr>
          <p:cNvPr id="82" name="Pladsholder til tekst 10">
            <a:extLst>
              <a:ext uri="{FF2B5EF4-FFF2-40B4-BE49-F238E27FC236}">
                <a16:creationId xmlns:a16="http://schemas.microsoft.com/office/drawing/2014/main" id="{E3BC55A7-4892-114C-8FDF-F7C97B61FE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913317" y="3670591"/>
            <a:ext cx="6300788" cy="309225"/>
          </a:xfrm>
        </p:spPr>
        <p:txBody>
          <a:bodyPr rtlCol="0" anchor="ctr" anchorCtr="0">
            <a:normAutofit/>
          </a:bodyPr>
          <a:lstStyle>
            <a:lvl1pPr marL="0" indent="0" algn="r">
              <a:buFontTx/>
              <a:buNone/>
              <a:defRPr sz="1050" spc="3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a-DK"/>
              <a:t>KLIK HER FOR AT TILFØJE 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11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F EMNE LYS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icture Placeholder 4">
            <a:extLst>
              <a:ext uri="{FF2B5EF4-FFF2-40B4-BE49-F238E27FC236}">
                <a16:creationId xmlns:a16="http://schemas.microsoft.com/office/drawing/2014/main" id="{E3BF9A1B-145B-ED45-ACD4-C64ED640AD7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27913" y="0"/>
            <a:ext cx="4764087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rtlCol="0" anchor="ctr">
            <a:normAutofit/>
          </a:bodyPr>
          <a:lstStyle>
            <a:lvl1pPr algn="ctr">
              <a:defRPr sz="1000" b="1" baseline="0"/>
            </a:lvl1pPr>
          </a:lstStyle>
          <a:p>
            <a:pPr rtl="0"/>
            <a:r>
              <a:rPr lang="en-gb"/>
              <a:t>Drag &amp; Drop Image</a:t>
            </a:r>
            <a:endParaRPr lang="en-US"/>
          </a:p>
        </p:txBody>
      </p:sp>
      <p:sp>
        <p:nvSpPr>
          <p:cNvPr id="76" name="Tekstfelt 75">
            <a:extLst>
              <a:ext uri="{FF2B5EF4-FFF2-40B4-BE49-F238E27FC236}">
                <a16:creationId xmlns:a16="http://schemas.microsoft.com/office/drawing/2014/main" id="{465821FB-30AC-3048-8A15-E19C59675499}"/>
              </a:ext>
            </a:extLst>
          </p:cNvPr>
          <p:cNvSpPr txBox="1"/>
          <p:nvPr userDrawn="1"/>
        </p:nvSpPr>
        <p:spPr>
          <a:xfrm rot="16200000">
            <a:off x="-1612898" y="4788631"/>
            <a:ext cx="36094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1050" b="1" i="0" spc="300">
                <a:solidFill>
                  <a:schemeClr val="bg1"/>
                </a:solidFill>
              </a:rPr>
              <a:t>FORSKNING</a:t>
            </a:r>
            <a:endParaRPr lang="da-DK" sz="1050" b="1" i="1" spc="300">
              <a:solidFill>
                <a:schemeClr val="bg1"/>
              </a:solidFill>
            </a:endParaRPr>
          </a:p>
        </p:txBody>
      </p:sp>
      <p:pic>
        <p:nvPicPr>
          <p:cNvPr id="77" name="Billede 7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17C1D177-FF20-D442-8AF1-9F8C39E5C9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25" y="6088691"/>
            <a:ext cx="1377950" cy="617702"/>
          </a:xfrm>
          <a:prstGeom prst="rect">
            <a:avLst/>
          </a:prstGeom>
        </p:spPr>
      </p:pic>
      <p:sp>
        <p:nvSpPr>
          <p:cNvPr id="78" name="Rektangel 77">
            <a:extLst>
              <a:ext uri="{FF2B5EF4-FFF2-40B4-BE49-F238E27FC236}">
                <a16:creationId xmlns:a16="http://schemas.microsoft.com/office/drawing/2014/main" id="{27A7D9BF-CC7E-A642-A688-C4CC15A6D735}"/>
              </a:ext>
            </a:extLst>
          </p:cNvPr>
          <p:cNvSpPr/>
          <p:nvPr userDrawn="1"/>
        </p:nvSpPr>
        <p:spPr>
          <a:xfrm>
            <a:off x="0" y="0"/>
            <a:ext cx="46037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0" name="Pladsholder til titel 3">
            <a:extLst>
              <a:ext uri="{FF2B5EF4-FFF2-40B4-BE49-F238E27FC236}">
                <a16:creationId xmlns:a16="http://schemas.microsoft.com/office/drawing/2014/main" id="{D8C914A6-6131-A74B-809B-2F8D10658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50" y="577348"/>
            <a:ext cx="5524500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  <p:sp>
        <p:nvSpPr>
          <p:cNvPr id="81" name="Pladsholder til tekst 10">
            <a:extLst>
              <a:ext uri="{FF2B5EF4-FFF2-40B4-BE49-F238E27FC236}">
                <a16:creationId xmlns:a16="http://schemas.microsoft.com/office/drawing/2014/main" id="{5A5BA1A5-96E7-3043-A344-1C3E51FCD5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7375" y="2106281"/>
            <a:ext cx="5524500" cy="3703696"/>
          </a:xfrm>
        </p:spPr>
        <p:txBody>
          <a:bodyPr rtlCol="0"/>
          <a:lstStyle>
            <a:lvl1pPr marL="285750" indent="-285750" rtl="0">
              <a:buFontTx/>
              <a:buBlip>
                <a:blip r:embed="rId3"/>
              </a:buBlip>
              <a:defRPr/>
            </a:lvl1pPr>
          </a:lstStyle>
          <a:p>
            <a:pPr lvl="0" rtl="0"/>
            <a:r>
              <a:rPr lang="en-GB"/>
              <a:t>INDSÆT TEKST HER</a:t>
            </a:r>
            <a:endParaRPr lang="en-gb"/>
          </a:p>
        </p:txBody>
      </p:sp>
      <p:sp>
        <p:nvSpPr>
          <p:cNvPr id="82" name="Pladsholder til tekst 10">
            <a:extLst>
              <a:ext uri="{FF2B5EF4-FFF2-40B4-BE49-F238E27FC236}">
                <a16:creationId xmlns:a16="http://schemas.microsoft.com/office/drawing/2014/main" id="{E3BC55A7-4892-114C-8FDF-F7C97B61FE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913317" y="3670591"/>
            <a:ext cx="6300788" cy="309225"/>
          </a:xfrm>
        </p:spPr>
        <p:txBody>
          <a:bodyPr rtlCol="0" anchor="ctr" anchorCtr="0">
            <a:normAutofit/>
          </a:bodyPr>
          <a:lstStyle>
            <a:lvl1pPr marL="0" indent="0" algn="r">
              <a:buFontTx/>
              <a:buNone/>
              <a:defRPr sz="1050" spc="3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a-DK"/>
              <a:t>KLIK HER FOR AT TILFØJE 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730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F EMNE MØRK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icture Placeholder 4">
            <a:extLst>
              <a:ext uri="{FF2B5EF4-FFF2-40B4-BE49-F238E27FC236}">
                <a16:creationId xmlns:a16="http://schemas.microsoft.com/office/drawing/2014/main" id="{E3BF9A1B-145B-ED45-ACD4-C64ED640AD7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27913" y="0"/>
            <a:ext cx="4764087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rtlCol="0" anchor="ctr">
            <a:normAutofit/>
          </a:bodyPr>
          <a:lstStyle>
            <a:lvl1pPr algn="ctr">
              <a:defRPr sz="1000" b="1" baseline="0"/>
            </a:lvl1pPr>
          </a:lstStyle>
          <a:p>
            <a:pPr rtl="0"/>
            <a:r>
              <a:rPr lang="en-gb"/>
              <a:t>Drag &amp; Drop Image</a:t>
            </a:r>
            <a:endParaRPr lang="en-US"/>
          </a:p>
        </p:txBody>
      </p:sp>
      <p:sp>
        <p:nvSpPr>
          <p:cNvPr id="76" name="Tekstfelt 75">
            <a:extLst>
              <a:ext uri="{FF2B5EF4-FFF2-40B4-BE49-F238E27FC236}">
                <a16:creationId xmlns:a16="http://schemas.microsoft.com/office/drawing/2014/main" id="{465821FB-30AC-3048-8A15-E19C59675499}"/>
              </a:ext>
            </a:extLst>
          </p:cNvPr>
          <p:cNvSpPr txBox="1"/>
          <p:nvPr userDrawn="1"/>
        </p:nvSpPr>
        <p:spPr>
          <a:xfrm rot="16200000">
            <a:off x="-1612898" y="4788631"/>
            <a:ext cx="36094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1050" b="1" i="0" spc="300">
                <a:solidFill>
                  <a:schemeClr val="bg1"/>
                </a:solidFill>
              </a:rPr>
              <a:t>FORSKNING</a:t>
            </a:r>
            <a:endParaRPr lang="da-DK" sz="1050" b="1" i="1" spc="300">
              <a:solidFill>
                <a:schemeClr val="bg1"/>
              </a:solidFill>
            </a:endParaRPr>
          </a:p>
        </p:txBody>
      </p:sp>
      <p:pic>
        <p:nvPicPr>
          <p:cNvPr id="77" name="Billede 7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17C1D177-FF20-D442-8AF1-9F8C39E5C9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25" y="6088691"/>
            <a:ext cx="1377950" cy="617702"/>
          </a:xfrm>
          <a:prstGeom prst="rect">
            <a:avLst/>
          </a:prstGeom>
        </p:spPr>
      </p:pic>
      <p:sp>
        <p:nvSpPr>
          <p:cNvPr id="78" name="Rektangel 77">
            <a:extLst>
              <a:ext uri="{FF2B5EF4-FFF2-40B4-BE49-F238E27FC236}">
                <a16:creationId xmlns:a16="http://schemas.microsoft.com/office/drawing/2014/main" id="{27A7D9BF-CC7E-A642-A688-C4CC15A6D735}"/>
              </a:ext>
            </a:extLst>
          </p:cNvPr>
          <p:cNvSpPr/>
          <p:nvPr userDrawn="1"/>
        </p:nvSpPr>
        <p:spPr>
          <a:xfrm>
            <a:off x="0" y="0"/>
            <a:ext cx="4603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0" name="Pladsholder til titel 3">
            <a:extLst>
              <a:ext uri="{FF2B5EF4-FFF2-40B4-BE49-F238E27FC236}">
                <a16:creationId xmlns:a16="http://schemas.microsoft.com/office/drawing/2014/main" id="{D8C914A6-6131-A74B-809B-2F8D10658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50" y="577348"/>
            <a:ext cx="5524500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  <p:sp>
        <p:nvSpPr>
          <p:cNvPr id="81" name="Pladsholder til tekst 10">
            <a:extLst>
              <a:ext uri="{FF2B5EF4-FFF2-40B4-BE49-F238E27FC236}">
                <a16:creationId xmlns:a16="http://schemas.microsoft.com/office/drawing/2014/main" id="{5A5BA1A5-96E7-3043-A344-1C3E51FCD5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7375" y="2106281"/>
            <a:ext cx="5524500" cy="3703696"/>
          </a:xfrm>
        </p:spPr>
        <p:txBody>
          <a:bodyPr rtlCol="0"/>
          <a:lstStyle>
            <a:lvl1pPr marL="285750" indent="-285750" rtl="0">
              <a:buFontTx/>
              <a:buBlip>
                <a:blip r:embed="rId3"/>
              </a:buBlip>
              <a:defRPr/>
            </a:lvl1pPr>
          </a:lstStyle>
          <a:p>
            <a:pPr lvl="0" rtl="0"/>
            <a:r>
              <a:rPr lang="en-GB"/>
              <a:t>INDSÆT TEKST HER</a:t>
            </a:r>
            <a:endParaRPr lang="en-gb"/>
          </a:p>
        </p:txBody>
      </p:sp>
      <p:sp>
        <p:nvSpPr>
          <p:cNvPr id="82" name="Pladsholder til tekst 10">
            <a:extLst>
              <a:ext uri="{FF2B5EF4-FFF2-40B4-BE49-F238E27FC236}">
                <a16:creationId xmlns:a16="http://schemas.microsoft.com/office/drawing/2014/main" id="{E3BC55A7-4892-114C-8FDF-F7C97B61FE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913317" y="3670591"/>
            <a:ext cx="6300788" cy="309225"/>
          </a:xfrm>
        </p:spPr>
        <p:txBody>
          <a:bodyPr rtlCol="0" anchor="ctr" anchorCtr="0">
            <a:normAutofit/>
          </a:bodyPr>
          <a:lstStyle>
            <a:lvl1pPr marL="0" indent="0" algn="r">
              <a:buFontTx/>
              <a:buNone/>
              <a:defRPr sz="1050" spc="3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a-DK"/>
              <a:t>KLIK HER FOR AT TILFØJE 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964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F EMNE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icture Placeholder 4">
            <a:extLst>
              <a:ext uri="{FF2B5EF4-FFF2-40B4-BE49-F238E27FC236}">
                <a16:creationId xmlns:a16="http://schemas.microsoft.com/office/drawing/2014/main" id="{E3BF9A1B-145B-ED45-ACD4-C64ED640AD7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27913" y="0"/>
            <a:ext cx="4764087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rtlCol="0" anchor="ctr">
            <a:normAutofit/>
          </a:bodyPr>
          <a:lstStyle>
            <a:lvl1pPr algn="ctr">
              <a:defRPr sz="1000" b="1" baseline="0"/>
            </a:lvl1pPr>
          </a:lstStyle>
          <a:p>
            <a:pPr rtl="0"/>
            <a:r>
              <a:rPr lang="en-gb"/>
              <a:t>Drag &amp; Drop Image</a:t>
            </a:r>
            <a:endParaRPr lang="en-US"/>
          </a:p>
        </p:txBody>
      </p:sp>
      <p:sp>
        <p:nvSpPr>
          <p:cNvPr id="76" name="Tekstfelt 75">
            <a:extLst>
              <a:ext uri="{FF2B5EF4-FFF2-40B4-BE49-F238E27FC236}">
                <a16:creationId xmlns:a16="http://schemas.microsoft.com/office/drawing/2014/main" id="{465821FB-30AC-3048-8A15-E19C59675499}"/>
              </a:ext>
            </a:extLst>
          </p:cNvPr>
          <p:cNvSpPr txBox="1"/>
          <p:nvPr userDrawn="1"/>
        </p:nvSpPr>
        <p:spPr>
          <a:xfrm rot="16200000">
            <a:off x="-1612898" y="4788631"/>
            <a:ext cx="36094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1050" b="1" i="0" spc="300">
                <a:solidFill>
                  <a:schemeClr val="bg1"/>
                </a:solidFill>
              </a:rPr>
              <a:t>FORSKNING</a:t>
            </a:r>
            <a:endParaRPr lang="da-DK" sz="1050" b="1" i="1" spc="300">
              <a:solidFill>
                <a:schemeClr val="bg1"/>
              </a:solidFill>
            </a:endParaRPr>
          </a:p>
        </p:txBody>
      </p:sp>
      <p:pic>
        <p:nvPicPr>
          <p:cNvPr id="77" name="Billede 7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17C1D177-FF20-D442-8AF1-9F8C39E5C9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25" y="6088691"/>
            <a:ext cx="1377950" cy="617702"/>
          </a:xfrm>
          <a:prstGeom prst="rect">
            <a:avLst/>
          </a:prstGeom>
        </p:spPr>
      </p:pic>
      <p:sp>
        <p:nvSpPr>
          <p:cNvPr id="78" name="Rektangel 77">
            <a:extLst>
              <a:ext uri="{FF2B5EF4-FFF2-40B4-BE49-F238E27FC236}">
                <a16:creationId xmlns:a16="http://schemas.microsoft.com/office/drawing/2014/main" id="{27A7D9BF-CC7E-A642-A688-C4CC15A6D735}"/>
              </a:ext>
            </a:extLst>
          </p:cNvPr>
          <p:cNvSpPr/>
          <p:nvPr userDrawn="1"/>
        </p:nvSpPr>
        <p:spPr>
          <a:xfrm>
            <a:off x="0" y="0"/>
            <a:ext cx="46037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0" name="Pladsholder til titel 3">
            <a:extLst>
              <a:ext uri="{FF2B5EF4-FFF2-40B4-BE49-F238E27FC236}">
                <a16:creationId xmlns:a16="http://schemas.microsoft.com/office/drawing/2014/main" id="{D8C914A6-6131-A74B-809B-2F8D10658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50" y="577348"/>
            <a:ext cx="5524500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  <p:sp>
        <p:nvSpPr>
          <p:cNvPr id="81" name="Pladsholder til tekst 10">
            <a:extLst>
              <a:ext uri="{FF2B5EF4-FFF2-40B4-BE49-F238E27FC236}">
                <a16:creationId xmlns:a16="http://schemas.microsoft.com/office/drawing/2014/main" id="{5A5BA1A5-96E7-3043-A344-1C3E51FCD5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7375" y="2106281"/>
            <a:ext cx="5524500" cy="3703696"/>
          </a:xfrm>
        </p:spPr>
        <p:txBody>
          <a:bodyPr rtlCol="0"/>
          <a:lstStyle>
            <a:lvl1pPr marL="285750" indent="-285750" rtl="0">
              <a:buFontTx/>
              <a:buBlip>
                <a:blip r:embed="rId3"/>
              </a:buBlip>
              <a:defRPr/>
            </a:lvl1pPr>
          </a:lstStyle>
          <a:p>
            <a:pPr lvl="0" rtl="0"/>
            <a:r>
              <a:rPr lang="en-GB"/>
              <a:t>INDSÆT TEKST HER</a:t>
            </a:r>
            <a:endParaRPr lang="en-gb"/>
          </a:p>
        </p:txBody>
      </p:sp>
      <p:sp>
        <p:nvSpPr>
          <p:cNvPr id="82" name="Pladsholder til tekst 10">
            <a:extLst>
              <a:ext uri="{FF2B5EF4-FFF2-40B4-BE49-F238E27FC236}">
                <a16:creationId xmlns:a16="http://schemas.microsoft.com/office/drawing/2014/main" id="{E3BC55A7-4892-114C-8FDF-F7C97B61FE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913317" y="3670591"/>
            <a:ext cx="6300788" cy="309225"/>
          </a:xfrm>
        </p:spPr>
        <p:txBody>
          <a:bodyPr rtlCol="0" anchor="ctr" anchorCtr="0">
            <a:normAutofit/>
          </a:bodyPr>
          <a:lstStyle>
            <a:lvl1pPr marL="0" indent="0" algn="r">
              <a:buFontTx/>
              <a:buNone/>
              <a:defRPr sz="1050" spc="3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a-DK"/>
              <a:t>KLIK HER FOR AT TILFØJE 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600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SF EMNE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icture Placeholder 4">
            <a:extLst>
              <a:ext uri="{FF2B5EF4-FFF2-40B4-BE49-F238E27FC236}">
                <a16:creationId xmlns:a16="http://schemas.microsoft.com/office/drawing/2014/main" id="{E3BF9A1B-145B-ED45-ACD4-C64ED640AD7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27913" y="0"/>
            <a:ext cx="4764087" cy="6858000"/>
          </a:xfrm>
          <a:prstGeom prst="rect">
            <a:avLst/>
          </a:prstGeom>
          <a:pattFill prst="divot">
            <a:fgClr>
              <a:schemeClr val="tx1"/>
            </a:fgClr>
            <a:bgClr>
              <a:schemeClr val="bg1"/>
            </a:bgClr>
          </a:pattFill>
        </p:spPr>
        <p:txBody>
          <a:bodyPr rtlCol="0" anchor="ctr">
            <a:normAutofit/>
          </a:bodyPr>
          <a:lstStyle>
            <a:lvl1pPr algn="ctr">
              <a:defRPr sz="1000" b="1" baseline="0"/>
            </a:lvl1pPr>
          </a:lstStyle>
          <a:p>
            <a:pPr rtl="0"/>
            <a:r>
              <a:rPr lang="en-gb"/>
              <a:t>Drag &amp; Drop Image</a:t>
            </a:r>
            <a:endParaRPr lang="en-US"/>
          </a:p>
        </p:txBody>
      </p:sp>
      <p:sp>
        <p:nvSpPr>
          <p:cNvPr id="76" name="Tekstfelt 75">
            <a:extLst>
              <a:ext uri="{FF2B5EF4-FFF2-40B4-BE49-F238E27FC236}">
                <a16:creationId xmlns:a16="http://schemas.microsoft.com/office/drawing/2014/main" id="{465821FB-30AC-3048-8A15-E19C59675499}"/>
              </a:ext>
            </a:extLst>
          </p:cNvPr>
          <p:cNvSpPr txBox="1"/>
          <p:nvPr userDrawn="1"/>
        </p:nvSpPr>
        <p:spPr>
          <a:xfrm rot="16200000">
            <a:off x="-1612898" y="4788631"/>
            <a:ext cx="36094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gb" sz="1050" b="1" i="0" spc="300">
                <a:solidFill>
                  <a:schemeClr val="bg1"/>
                </a:solidFill>
              </a:rPr>
              <a:t>FORSKNING</a:t>
            </a:r>
            <a:endParaRPr lang="da-DK" sz="1050" b="1" i="1" spc="300">
              <a:solidFill>
                <a:schemeClr val="bg1"/>
              </a:solidFill>
            </a:endParaRPr>
          </a:p>
        </p:txBody>
      </p:sp>
      <p:pic>
        <p:nvPicPr>
          <p:cNvPr id="77" name="Billede 76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17C1D177-FF20-D442-8AF1-9F8C39E5C9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25" y="6088691"/>
            <a:ext cx="1377950" cy="617702"/>
          </a:xfrm>
          <a:prstGeom prst="rect">
            <a:avLst/>
          </a:prstGeom>
        </p:spPr>
      </p:pic>
      <p:sp>
        <p:nvSpPr>
          <p:cNvPr id="78" name="Rektangel 77">
            <a:extLst>
              <a:ext uri="{FF2B5EF4-FFF2-40B4-BE49-F238E27FC236}">
                <a16:creationId xmlns:a16="http://schemas.microsoft.com/office/drawing/2014/main" id="{27A7D9BF-CC7E-A642-A688-C4CC15A6D735}"/>
              </a:ext>
            </a:extLst>
          </p:cNvPr>
          <p:cNvSpPr/>
          <p:nvPr userDrawn="1"/>
        </p:nvSpPr>
        <p:spPr>
          <a:xfrm>
            <a:off x="0" y="0"/>
            <a:ext cx="460375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0" name="Pladsholder til titel 3">
            <a:extLst>
              <a:ext uri="{FF2B5EF4-FFF2-40B4-BE49-F238E27FC236}">
                <a16:creationId xmlns:a16="http://schemas.microsoft.com/office/drawing/2014/main" id="{D8C914A6-6131-A74B-809B-2F8D10658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9650" y="577348"/>
            <a:ext cx="5524500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INDSÆT TEKST HER</a:t>
            </a:r>
          </a:p>
        </p:txBody>
      </p:sp>
      <p:sp>
        <p:nvSpPr>
          <p:cNvPr id="81" name="Pladsholder til tekst 10">
            <a:extLst>
              <a:ext uri="{FF2B5EF4-FFF2-40B4-BE49-F238E27FC236}">
                <a16:creationId xmlns:a16="http://schemas.microsoft.com/office/drawing/2014/main" id="{5A5BA1A5-96E7-3043-A344-1C3E51FCD5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7375" y="2106281"/>
            <a:ext cx="5524500" cy="3703696"/>
          </a:xfrm>
        </p:spPr>
        <p:txBody>
          <a:bodyPr rtlCol="0"/>
          <a:lstStyle>
            <a:lvl1pPr marL="285750" indent="-285750" rtl="0">
              <a:buFontTx/>
              <a:buBlip>
                <a:blip r:embed="rId3"/>
              </a:buBlip>
              <a:defRPr/>
            </a:lvl1pPr>
          </a:lstStyle>
          <a:p>
            <a:pPr lvl="0" rtl="0"/>
            <a:r>
              <a:rPr lang="en-GB"/>
              <a:t>INDSÆT TEKST HER</a:t>
            </a:r>
            <a:endParaRPr lang="en-gb"/>
          </a:p>
        </p:txBody>
      </p:sp>
      <p:sp>
        <p:nvSpPr>
          <p:cNvPr id="82" name="Pladsholder til tekst 10">
            <a:extLst>
              <a:ext uri="{FF2B5EF4-FFF2-40B4-BE49-F238E27FC236}">
                <a16:creationId xmlns:a16="http://schemas.microsoft.com/office/drawing/2014/main" id="{E3BC55A7-4892-114C-8FDF-F7C97B61FE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913317" y="3670591"/>
            <a:ext cx="6300788" cy="309225"/>
          </a:xfrm>
        </p:spPr>
        <p:txBody>
          <a:bodyPr rtlCol="0" anchor="ctr" anchorCtr="0">
            <a:normAutofit/>
          </a:bodyPr>
          <a:lstStyle>
            <a:lvl1pPr marL="0" indent="0" algn="r">
              <a:buFontTx/>
              <a:buNone/>
              <a:defRPr sz="1050" spc="3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da-DK"/>
              <a:t>KLIK HER FOR AT TILFØJE 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780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89650" y="2032831"/>
            <a:ext cx="11030850" cy="311044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4" name="Pladsholder til titel 3">
            <a:extLst>
              <a:ext uri="{FF2B5EF4-FFF2-40B4-BE49-F238E27FC236}">
                <a16:creationId xmlns:a16="http://schemas.microsoft.com/office/drawing/2014/main" id="{F96A80E3-08DE-BC49-880D-55E881243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50" y="577348"/>
            <a:ext cx="11030850" cy="13255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da-DK"/>
              <a:t>Klik her for at redigere titel</a:t>
            </a:r>
          </a:p>
        </p:txBody>
      </p:sp>
      <p:pic>
        <p:nvPicPr>
          <p:cNvPr id="59" name="Billede 58" descr="Et billede, der indeholder tegning&#10;&#10;Automatisk genereret beskrivelse">
            <a:extLst>
              <a:ext uri="{FF2B5EF4-FFF2-40B4-BE49-F238E27FC236}">
                <a16:creationId xmlns:a16="http://schemas.microsoft.com/office/drawing/2014/main" id="{DF5C296B-9D25-2349-9E9A-94E3FA42D43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025" y="6088691"/>
            <a:ext cx="1377950" cy="617702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1FAF7447-41A9-9947-A217-32DE2BC764B8}"/>
              </a:ext>
            </a:extLst>
          </p:cNvPr>
          <p:cNvSpPr/>
          <p:nvPr userDrawn="1"/>
        </p:nvSpPr>
        <p:spPr>
          <a:xfrm>
            <a:off x="0" y="657225"/>
            <a:ext cx="460375" cy="11874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8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9" r:id="rId14"/>
    <p:sldLayoutId id="2147484020" r:id="rId15"/>
    <p:sldLayoutId id="2147484021" r:id="rId16"/>
    <p:sldLayoutId id="2147484022" r:id="rId17"/>
    <p:sldLayoutId id="2147484023" r:id="rId18"/>
    <p:sldLayoutId id="2147484024" r:id="rId19"/>
  </p:sldLayoutIdLst>
  <p:hf hdr="0" ftr="0" dt="0"/>
  <p:txStyles>
    <p:titleStyle>
      <a:lvl1pPr algn="l" defTabSz="914318" rtl="0" eaLnBrk="1" latinLnBrk="0" hangingPunct="1">
        <a:lnSpc>
          <a:spcPct val="100000"/>
        </a:lnSpc>
        <a:spcBef>
          <a:spcPct val="0"/>
        </a:spcBef>
        <a:buNone/>
        <a:defRPr sz="4000" b="1" kern="1200" spc="300" baseline="0">
          <a:solidFill>
            <a:schemeClr val="accent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318" rtl="0" eaLnBrk="1" latinLnBrk="0" hangingPunct="1">
        <a:lnSpc>
          <a:spcPct val="120000"/>
        </a:lnSpc>
        <a:spcBef>
          <a:spcPts val="1000"/>
        </a:spcBef>
        <a:buFontTx/>
        <a:buNone/>
        <a:defRPr sz="1600" b="0" i="0" kern="1200" spc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0" indent="0" algn="l" defTabSz="914318" rtl="0" eaLnBrk="1" latinLnBrk="0" hangingPunct="1">
        <a:lnSpc>
          <a:spcPct val="120000"/>
        </a:lnSpc>
        <a:spcBef>
          <a:spcPts val="499"/>
        </a:spcBef>
        <a:buFontTx/>
        <a:buNone/>
        <a:defRPr sz="14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0" indent="0" algn="l" defTabSz="914318" rtl="0" eaLnBrk="1" latinLnBrk="0" hangingPunct="1">
        <a:lnSpc>
          <a:spcPct val="120000"/>
        </a:lnSpc>
        <a:spcBef>
          <a:spcPts val="499"/>
        </a:spcBef>
        <a:buFontTx/>
        <a:buNone/>
        <a:defRPr sz="12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0" indent="0" algn="l" defTabSz="914318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0" indent="0" algn="l" defTabSz="914318" rtl="0" eaLnBrk="1" latinLnBrk="0" hangingPunct="1">
        <a:lnSpc>
          <a:spcPct val="120000"/>
        </a:lnSpc>
        <a:spcBef>
          <a:spcPts val="499"/>
        </a:spcBef>
        <a:buFontTx/>
        <a:buNone/>
        <a:defRPr sz="1000" b="0" i="0" kern="1200" baseline="0">
          <a:solidFill>
            <a:schemeClr val="tx1">
              <a:alpha val="50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1162" userDrawn="1">
          <p15:clr>
            <a:srgbClr val="F26B43"/>
          </p15:clr>
        </p15:guide>
        <p15:guide id="28" pos="370" userDrawn="1">
          <p15:clr>
            <a:srgbClr val="F26B43"/>
          </p15:clr>
        </p15:guide>
        <p15:guide id="29" pos="7320" userDrawn="1">
          <p15:clr>
            <a:srgbClr val="F26B43"/>
          </p15:clr>
        </p15:guide>
        <p15:guide id="48" pos="1141" userDrawn="1">
          <p15:clr>
            <a:srgbClr val="F26B43"/>
          </p15:clr>
        </p15:guide>
        <p15:guide id="51" orient="horz" pos="414" userDrawn="1">
          <p15:clr>
            <a:srgbClr val="F26B43"/>
          </p15:clr>
        </p15:guide>
        <p15:guide id="52" pos="4339" userDrawn="1">
          <p15:clr>
            <a:srgbClr val="F26B43"/>
          </p15:clr>
        </p15:guide>
        <p15:guide id="53" pos="4679" userDrawn="1">
          <p15:clr>
            <a:srgbClr val="F26B43"/>
          </p15:clr>
        </p15:guide>
        <p15:guide id="54" orient="horz" pos="13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billede 7" descr="Et billede, der indeholder tekst, himmel, bygning, udendørs&#10;&#10;Automatisk genereret beskrivelse">
            <a:extLst>
              <a:ext uri="{FF2B5EF4-FFF2-40B4-BE49-F238E27FC236}">
                <a16:creationId xmlns:a16="http://schemas.microsoft.com/office/drawing/2014/main" id="{45ADFDF9-CA9B-0143-A5A1-C31CAC90BC8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2" b="7832"/>
          <a:stretch>
            <a:fillRect/>
          </a:stretch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5241E8D3-EFE4-AC4D-B51D-F515F031B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36000" rIns="90000">
            <a:normAutofit fontScale="90000"/>
          </a:bodyPr>
          <a:lstStyle/>
          <a:p>
            <a:r>
              <a:rPr lang="da-DK" dirty="0"/>
              <a:t>§ 7 udvalget</a:t>
            </a:r>
            <a:br>
              <a:rPr lang="da-DK" dirty="0"/>
            </a:br>
            <a:r>
              <a:rPr lang="da-DK" dirty="0"/>
              <a:t>Handlingsplan for Fiskeplejen 2023-2025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83A1CF4-B4AF-6F46-951F-05B41CE628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tIns="36000" bIns="0"/>
          <a:lstStyle/>
          <a:p>
            <a:r>
              <a:rPr lang="da-DK" dirty="0"/>
              <a:t>28. Juni 2022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5595834-D80E-7C43-922A-9BCC9F6E6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99204" y="5800479"/>
            <a:ext cx="2020888" cy="90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57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ADAF078-0D19-4E09-B18C-9F6CAD7B5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518" y="5547314"/>
            <a:ext cx="7341129" cy="1036319"/>
          </a:xfrm>
        </p:spPr>
        <p:txBody>
          <a:bodyPr/>
          <a:lstStyle/>
          <a:p>
            <a:r>
              <a:rPr lang="da-DK" dirty="0"/>
              <a:t>Hvad sker der dog i DSF? 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BF4E49A-34AE-41DD-AB15-5889504F2D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1F9F51-2149-4461-9A56-87C09C5F6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62" y="-6693"/>
            <a:ext cx="12219772" cy="12498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A38B65-D713-4745-A24E-AABAD493B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0929" y="1202454"/>
            <a:ext cx="12593984" cy="12498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C2C3A6-ECAD-400F-A35C-B1B9D2B08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0288" y="2012863"/>
            <a:ext cx="12996507" cy="48805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8E88AE-C47F-4EAE-BBBC-9FB808564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621267"/>
            <a:ext cx="12192000" cy="38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486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E470FDC-AD01-49FE-930C-73B1F00475D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l="3585" r="3585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4AA544-0836-42A8-8E88-9304DAD3BA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9649" y="2760177"/>
            <a:ext cx="6684454" cy="3250205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da-DK" sz="3200" dirty="0"/>
              <a:t>Der mangler fisk! Ørred, stalling og laks men også torsk, sandart og gedde</a:t>
            </a:r>
          </a:p>
          <a:p>
            <a:pPr marL="342900" indent="-342900">
              <a:buFont typeface="+mj-lt"/>
              <a:buAutoNum type="arabicPeriod"/>
            </a:pPr>
            <a:r>
              <a:rPr lang="da-DK" sz="3200" dirty="0"/>
              <a:t>Sammenfaldende presfaktorer. </a:t>
            </a:r>
            <a:r>
              <a:rPr lang="da-DK" sz="3200" dirty="0" err="1"/>
              <a:t>Prædatorer</a:t>
            </a:r>
            <a:r>
              <a:rPr lang="da-DK" sz="3200" dirty="0"/>
              <a:t>, </a:t>
            </a:r>
            <a:r>
              <a:rPr lang="da-DK" sz="3200" dirty="0" err="1"/>
              <a:t>overfiskeri</a:t>
            </a:r>
            <a:r>
              <a:rPr lang="da-DK" sz="3200" dirty="0"/>
              <a:t>, miljøfaktorer, invasive arter, ødelagte habitater – </a:t>
            </a:r>
            <a:r>
              <a:rPr lang="da-DK" sz="3200" dirty="0" err="1"/>
              <a:t>you</a:t>
            </a:r>
            <a:r>
              <a:rPr lang="da-DK" sz="3200" dirty="0"/>
              <a:t> </a:t>
            </a:r>
            <a:r>
              <a:rPr lang="da-DK" sz="3200" dirty="0" err="1"/>
              <a:t>name</a:t>
            </a:r>
            <a:r>
              <a:rPr lang="da-DK" sz="3200" dirty="0"/>
              <a:t> it!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D328B5-F61E-4E1C-A8C6-0F5ABECE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49" y="577348"/>
            <a:ext cx="6838264" cy="1325563"/>
          </a:xfrm>
        </p:spPr>
        <p:txBody>
          <a:bodyPr/>
          <a:lstStyle/>
          <a:p>
            <a:r>
              <a:rPr lang="da-DK" dirty="0"/>
              <a:t>Lystfiskernes indmeldinger</a:t>
            </a:r>
          </a:p>
        </p:txBody>
      </p:sp>
    </p:spTree>
    <p:extLst>
      <p:ext uri="{BB962C8B-B14F-4D97-AF65-F5344CB8AC3E}">
        <p14:creationId xmlns:p14="http://schemas.microsoft.com/office/powerpoint/2010/main" val="1963209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130F9-6D75-4FAB-9E4D-CF99304EF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500" y="2858"/>
            <a:ext cx="6921500" cy="6852283"/>
          </a:xfrm>
          <a:prstGeom prst="rect">
            <a:avLst/>
          </a:prstGeo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1B184-8CB4-4BD1-BC17-603331EE84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1700" y="2834965"/>
            <a:ext cx="4972549" cy="3600491"/>
          </a:xfrm>
        </p:spPr>
        <p:txBody>
          <a:bodyPr>
            <a:normAutofit/>
          </a:bodyPr>
          <a:lstStyle/>
          <a:p>
            <a:r>
              <a:rPr lang="da-DK" sz="2400" dirty="0"/>
              <a:t>Mere konkret naturgenopretning. Grus, stenrev, ålegræsudplantninger…</a:t>
            </a:r>
          </a:p>
          <a:p>
            <a:r>
              <a:rPr lang="da-DK" sz="2400" dirty="0"/>
              <a:t>Og undersøgelser som støtter op om effektiv naturgenopretning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F948C9-0F5B-42E4-9208-6F07F53D4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50" y="577348"/>
            <a:ext cx="4096651" cy="1325563"/>
          </a:xfrm>
        </p:spPr>
        <p:txBody>
          <a:bodyPr anchor="ctr">
            <a:normAutofit/>
          </a:bodyPr>
          <a:lstStyle/>
          <a:p>
            <a:r>
              <a:rPr lang="da-DK" dirty="0"/>
              <a:t>Tiltag fra fiskeplejen 1</a:t>
            </a:r>
          </a:p>
        </p:txBody>
      </p:sp>
    </p:spTree>
    <p:extLst>
      <p:ext uri="{BB962C8B-B14F-4D97-AF65-F5344CB8AC3E}">
        <p14:creationId xmlns:p14="http://schemas.microsoft.com/office/powerpoint/2010/main" val="2279776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E94BE8B6-EA49-2FC9-91AF-6532FDD50D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27913" y="0"/>
            <a:ext cx="4764087" cy="6858000"/>
          </a:xfrm>
        </p:spPr>
      </p:sp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1CBC29BE-F638-4107-A48A-051841ED2C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3405" y="2101809"/>
            <a:ext cx="6304757" cy="37655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dirty="0"/>
          </a:p>
          <a:p>
            <a:pPr marL="0" indent="0">
              <a:spcAft>
                <a:spcPts val="600"/>
              </a:spcAft>
              <a:buNone/>
            </a:pPr>
            <a:r>
              <a:rPr lang="da-DK" sz="2400" dirty="0">
                <a:effectLst/>
              </a:rPr>
              <a:t>Hjælp os med </a:t>
            </a:r>
            <a:r>
              <a:rPr lang="da-DK" sz="2400" dirty="0" err="1">
                <a:effectLst/>
              </a:rPr>
              <a:t>prædatorerne</a:t>
            </a:r>
            <a:r>
              <a:rPr lang="da-DK" sz="2400" dirty="0">
                <a:effectLst/>
              </a:rPr>
              <a:t>. Vi oplever dem som et KÆMPE problem – naturen er IKKE i balance.</a:t>
            </a:r>
          </a:p>
          <a:p>
            <a:pPr>
              <a:spcAft>
                <a:spcPts val="600"/>
              </a:spcAft>
            </a:pPr>
            <a:r>
              <a:rPr lang="da-DK" sz="2400" dirty="0"/>
              <a:t>Op til 90 pct. af et </a:t>
            </a:r>
            <a:r>
              <a:rPr lang="da-DK" sz="2400" dirty="0" err="1"/>
              <a:t>smoltudtræk</a:t>
            </a:r>
            <a:r>
              <a:rPr lang="da-DK" sz="2400" dirty="0"/>
              <a:t> forsvinder</a:t>
            </a:r>
          </a:p>
          <a:p>
            <a:pPr>
              <a:spcAft>
                <a:spcPts val="600"/>
              </a:spcAft>
            </a:pPr>
            <a:r>
              <a:rPr lang="da-DK" sz="2400" dirty="0">
                <a:effectLst/>
              </a:rPr>
              <a:t>Torsk og fladfisk er væk fra kysterne</a:t>
            </a:r>
          </a:p>
          <a:p>
            <a:pPr>
              <a:spcAft>
                <a:spcPts val="600"/>
              </a:spcAft>
            </a:pPr>
            <a:r>
              <a:rPr lang="da-DK" sz="2400" dirty="0"/>
              <a:t>Årtiers indsats for snæbel, laks og havørred går tabt til skarv, bæver og sæler</a:t>
            </a:r>
            <a:endParaRPr lang="da-DK" sz="2400" dirty="0">
              <a:effectLst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F362F49-8961-49E3-8120-B04785EF6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49" y="577348"/>
            <a:ext cx="6298513" cy="1325563"/>
          </a:xfrm>
        </p:spPr>
        <p:txBody>
          <a:bodyPr anchor="ctr">
            <a:normAutofit/>
          </a:bodyPr>
          <a:lstStyle/>
          <a:p>
            <a:r>
              <a:rPr lang="da-DK" dirty="0"/>
              <a:t>Tiltag fra fiskeplejen 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39EB00-B382-473D-94F5-66CD21A41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5782" y="0"/>
            <a:ext cx="56683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9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D833AE-F420-450F-ABEC-7D842757BD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569"/>
          <a:stretch/>
        </p:blipFill>
        <p:spPr>
          <a:xfrm>
            <a:off x="7438768" y="10"/>
            <a:ext cx="4753232" cy="6857990"/>
          </a:xfrm>
          <a:prstGeom prst="rect">
            <a:avLst/>
          </a:prstGeom>
          <a:noFill/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9630DC-FCC0-450A-86E8-34E557EA81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7374" y="2102415"/>
            <a:ext cx="6851393" cy="3752115"/>
          </a:xfrm>
        </p:spPr>
        <p:txBody>
          <a:bodyPr>
            <a:normAutofit fontScale="925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da-DK" sz="2400" dirty="0"/>
              <a:t>Økonomien skal på plads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 dirty="0">
                <a:effectLst/>
              </a:rPr>
              <a:t>Fisketegnet skal pristalsreguleres, og pensionister skal også omfattes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 dirty="0"/>
              <a:t>Fisketegnet skal promoveres – alt for mange bidrager ikke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 dirty="0"/>
              <a:t>Resultaterne skal formidles – også forskningsresultaterne. Flere formidlingsmøder i hele landet!</a:t>
            </a:r>
            <a:endParaRPr lang="da-DK" sz="2400" dirty="0">
              <a:effectLst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 dirty="0" err="1">
                <a:effectLst/>
              </a:rPr>
              <a:t>Klækkerierne</a:t>
            </a:r>
            <a:r>
              <a:rPr lang="da-DK" sz="2400" dirty="0">
                <a:effectLst/>
              </a:rPr>
              <a:t> skal have en rimelig markedspris for deres fisk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A9371A-22E3-4BBE-A81F-9EC3A745E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49" y="577348"/>
            <a:ext cx="6298513" cy="1325563"/>
          </a:xfrm>
        </p:spPr>
        <p:txBody>
          <a:bodyPr anchor="ctr">
            <a:normAutofit/>
          </a:bodyPr>
          <a:lstStyle/>
          <a:p>
            <a:r>
              <a:rPr lang="da-DK"/>
              <a:t>Tiltag fra fiskeplejen 3</a:t>
            </a:r>
          </a:p>
        </p:txBody>
      </p:sp>
    </p:spTree>
    <p:extLst>
      <p:ext uri="{BB962C8B-B14F-4D97-AF65-F5344CB8AC3E}">
        <p14:creationId xmlns:p14="http://schemas.microsoft.com/office/powerpoint/2010/main" val="3613788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52BA863-CEFC-46AD-922F-9A44C9E0F6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l="25940" r="25940"/>
          <a:stretch/>
        </p:blipFill>
        <p:spPr>
          <a:xfrm>
            <a:off x="7415785" y="0"/>
            <a:ext cx="4776216" cy="6858000"/>
          </a:xfr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8424CCA8-2402-4491-9149-01BBBDFA90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3405" y="2101809"/>
            <a:ext cx="6304757" cy="3765591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da-DK" sz="2400" b="1" dirty="0">
                <a:effectLst/>
              </a:rPr>
              <a:t>Gør lystfiskerne dygtigere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2400" b="1" dirty="0"/>
              <a:t>C&amp;R er en betingelse for lystfiskeri mange steder. Vi skal bruge viden om de mest skånsomme metoder.</a:t>
            </a:r>
            <a:endParaRPr lang="da-DK" sz="2400" dirty="0">
              <a:effectLst/>
            </a:endParaRPr>
          </a:p>
          <a:p>
            <a:pPr marL="0" indent="0">
              <a:spcAft>
                <a:spcPts val="600"/>
              </a:spcAft>
              <a:buNone/>
            </a:pPr>
            <a:endParaRPr lang="da-DK" dirty="0">
              <a:effectLst/>
            </a:endParaRP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2AE585F-D746-48CD-8AFA-AC56D6497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49" y="577348"/>
            <a:ext cx="6298513" cy="132556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da-DK" sz="3100" dirty="0"/>
              <a:t>Tiltag fra fiskeplejen 4</a:t>
            </a:r>
          </a:p>
        </p:txBody>
      </p:sp>
    </p:spTree>
    <p:extLst>
      <p:ext uri="{BB962C8B-B14F-4D97-AF65-F5344CB8AC3E}">
        <p14:creationId xmlns:p14="http://schemas.microsoft.com/office/powerpoint/2010/main" val="2119238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E176AF-50D7-43B8-AF02-0DC9B5ABA7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7375" y="2102415"/>
            <a:ext cx="6300788" cy="37521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dirty="0"/>
              <a:t>Viden på nye områder</a:t>
            </a:r>
          </a:p>
          <a:p>
            <a:r>
              <a:rPr lang="da-DK" sz="2400" dirty="0"/>
              <a:t>Vindmøller og havnatur – lad os få mest muligt ud af 10.000 nye rev i Nordsøen</a:t>
            </a:r>
          </a:p>
          <a:p>
            <a:r>
              <a:rPr lang="da-DK" sz="2400" dirty="0"/>
              <a:t>Hvordan har brakvandsrovfiskene det? Vandringer, bestandsstørrelser, genetisk status</a:t>
            </a:r>
          </a:p>
          <a:p>
            <a:r>
              <a:rPr lang="da-DK" sz="2400" dirty="0"/>
              <a:t>Lystfiskeri og samfundsøkonomi i stor og lille skala. Lystfiskeri ses som en hobby uden samfundsøkonomisk betydning, og det skal laves om.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EF1147-D197-4BA4-B943-A75F275EC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49" y="577348"/>
            <a:ext cx="6298513" cy="1325563"/>
          </a:xfrm>
        </p:spPr>
        <p:txBody>
          <a:bodyPr anchor="ctr">
            <a:normAutofit/>
          </a:bodyPr>
          <a:lstStyle/>
          <a:p>
            <a:r>
              <a:rPr lang="da-DK" dirty="0"/>
              <a:t>Tiltag fra fiskeplejen 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52B345-FF36-44F1-BD6A-B98D66D99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579" y="3632"/>
            <a:ext cx="4303422" cy="685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09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5A4EBC-7FA9-41E8-926F-FDD81CAEE7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A5E69B-7699-4B80-A966-DE696D64F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9FB38A-00E7-44DC-86A2-BA0AB370D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5517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D37D06-6152-49BA-80E0-DC20A3D320D5}"/>
              </a:ext>
            </a:extLst>
          </p:cNvPr>
          <p:cNvSpPr txBox="1"/>
          <p:nvPr/>
        </p:nvSpPr>
        <p:spPr>
          <a:xfrm>
            <a:off x="369870" y="2398270"/>
            <a:ext cx="3883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da-DK" sz="4800" b="0" i="0" spc="3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Tak for ordet</a:t>
            </a:r>
          </a:p>
        </p:txBody>
      </p:sp>
    </p:spTree>
    <p:extLst>
      <p:ext uri="{BB962C8B-B14F-4D97-AF65-F5344CB8AC3E}">
        <p14:creationId xmlns:p14="http://schemas.microsoft.com/office/powerpoint/2010/main" val="2899980853"/>
      </p:ext>
    </p:extLst>
  </p:cSld>
  <p:clrMapOvr>
    <a:masterClrMapping/>
  </p:clrMapOvr>
</p:sld>
</file>

<file path=ppt/theme/theme1.xml><?xml version="1.0" encoding="utf-8"?>
<a:theme xmlns:a="http://schemas.openxmlformats.org/drawingml/2006/main" name="DSF PowerPoint">
  <a:themeElements>
    <a:clrScheme name="Brugerdefineret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415B"/>
      </a:accent1>
      <a:accent2>
        <a:srgbClr val="A6B9C3"/>
      </a:accent2>
      <a:accent3>
        <a:srgbClr val="424A00"/>
      </a:accent3>
      <a:accent4>
        <a:srgbClr val="BBBEA9"/>
      </a:accent4>
      <a:accent5>
        <a:srgbClr val="C59E9C"/>
      </a:accent5>
      <a:accent6>
        <a:srgbClr val="EFE390"/>
      </a:accent6>
      <a:hlink>
        <a:srgbClr val="B7AA9A"/>
      </a:hlink>
      <a:folHlink>
        <a:srgbClr val="E7DFD3"/>
      </a:folHlink>
    </a:clrScheme>
    <a:fontScheme name="AAU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r" rtl="0">
          <a:defRPr sz="1050" b="0" i="0" spc="300" dirty="0" smtClean="0">
            <a:solidFill>
              <a:schemeClr val="bg1"/>
            </a:solidFill>
            <a:latin typeface="Calibri Light" panose="020F0302020204030204" pitchFamily="34" charset="0"/>
            <a:cs typeface="Calibri Light" panose="020F03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192B9BFEEFE348B3D6AEE9EEF47FB7" ma:contentTypeVersion="12" ma:contentTypeDescription="Opret et nyt dokument." ma:contentTypeScope="" ma:versionID="4f60000d78a9d26f98e4eb26337cc8e1">
  <xsd:schema xmlns:xsd="http://www.w3.org/2001/XMLSchema" xmlns:xs="http://www.w3.org/2001/XMLSchema" xmlns:p="http://schemas.microsoft.com/office/2006/metadata/properties" xmlns:ns2="15f77b81-9bee-4d83-a139-3b8f6e359215" xmlns:ns3="a528823c-3f9f-4515-b763-35eec6a8f27f" targetNamespace="http://schemas.microsoft.com/office/2006/metadata/properties" ma:root="true" ma:fieldsID="9f07cfcf7a923f0aedc52b11f08616c5" ns2:_="" ns3:_="">
    <xsd:import namespace="15f77b81-9bee-4d83-a139-3b8f6e359215"/>
    <xsd:import namespace="a528823c-3f9f-4515-b763-35eec6a8f2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f77b81-9bee-4d83-a139-3b8f6e3592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28823c-3f9f-4515-b763-35eec6a8f27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1DD92D-FBBD-4E22-BE4E-2EC5E02C7C0E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15f77b81-9bee-4d83-a139-3b8f6e359215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a528823c-3f9f-4515-b763-35eec6a8f27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EF9DB8F-651A-4CC1-BF5E-408165A7D2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B6B946-9099-4E4A-9FDC-1D173F7E0F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f77b81-9bee-4d83-a139-3b8f6e359215"/>
    <ds:schemaRef ds:uri="a528823c-3f9f-4515-b763-35eec6a8f2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B&amp;D-Powerpoint Template_16x9</Template>
  <TotalTime>2804</TotalTime>
  <Words>272</Words>
  <Application>Microsoft Office PowerPoint</Application>
  <PresentationFormat>Widescreen</PresentationFormat>
  <Paragraphs>31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DSF PowerPoint</vt:lpstr>
      <vt:lpstr>§ 7 udvalget Handlingsplan for Fiskeplejen 2023-2025</vt:lpstr>
      <vt:lpstr>Hvad sker der dog i DSF? </vt:lpstr>
      <vt:lpstr>Lystfiskernes indmeldinger</vt:lpstr>
      <vt:lpstr>Tiltag fra fiskeplejen 1</vt:lpstr>
      <vt:lpstr>Tiltag fra fiskeplejen 2</vt:lpstr>
      <vt:lpstr>Tiltag fra fiskeplejen 3</vt:lpstr>
      <vt:lpstr>Tiltag fra fiskeplejen 4</vt:lpstr>
      <vt:lpstr>Tiltag fra fiskeplejen 5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AAU Kommunikation</dc:creator>
  <cp:lastModifiedBy>Inga Koch Andresen</cp:lastModifiedBy>
  <cp:revision>32</cp:revision>
  <cp:lastPrinted>2022-01-06T09:14:38Z</cp:lastPrinted>
  <dcterms:created xsi:type="dcterms:W3CDTF">2016-11-10T06:07:03Z</dcterms:created>
  <dcterms:modified xsi:type="dcterms:W3CDTF">2024-08-30T07:03:17Z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0x01010058192B9BFEEFE348B3D6AEE9EEF47FB7</vt:lpwstr>
  </property>
</Properties>
</file>