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7"/>
  </p:sldMasterIdLst>
  <p:notesMasterIdLst>
    <p:notesMasterId r:id="rId18"/>
  </p:notesMasterIdLst>
  <p:handoutMasterIdLst>
    <p:handoutMasterId r:id="rId19"/>
  </p:handoutMasterIdLst>
  <p:sldIdLst>
    <p:sldId id="260" r:id="rId8"/>
    <p:sldId id="270" r:id="rId9"/>
    <p:sldId id="266" r:id="rId10"/>
    <p:sldId id="271" r:id="rId11"/>
    <p:sldId id="262" r:id="rId12"/>
    <p:sldId id="261" r:id="rId13"/>
    <p:sldId id="267" r:id="rId14"/>
    <p:sldId id="268" r:id="rId15"/>
    <p:sldId id="269" r:id="rId16"/>
    <p:sldId id="257" r:id="rId17"/>
  </p:sldIdLst>
  <p:sldSz cx="12190413" cy="6858000"/>
  <p:notesSz cx="6858000" cy="9144000"/>
  <p:custDataLst>
    <p:tags r:id="rId20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90000"/>
    <a:srgbClr val="000000"/>
    <a:srgbClr val="FFCC00"/>
    <a:srgbClr val="FF6600"/>
    <a:srgbClr val="FF0000"/>
    <a:srgbClr val="FF0099"/>
    <a:srgbClr val="CC3399"/>
    <a:srgbClr val="660066"/>
    <a:srgbClr val="66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098" autoAdjust="0"/>
  </p:normalViewPr>
  <p:slideViewPr>
    <p:cSldViewPr showGuides="1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 dirty="0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‹nr.›</a:t>
            </a:fld>
            <a:endParaRPr lang="da-DK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dirty="0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 dirty="0" err="1"/>
              <a:t>Click</a:t>
            </a:r>
            <a:r>
              <a:rPr lang="da-DK" noProof="0" dirty="0"/>
              <a:t> to </a:t>
            </a:r>
            <a:r>
              <a:rPr lang="da-DK" noProof="0" dirty="0" err="1"/>
              <a:t>edit</a:t>
            </a:r>
            <a:r>
              <a:rPr lang="da-DK" noProof="0" dirty="0"/>
              <a:t> Master </a:t>
            </a:r>
            <a:r>
              <a:rPr lang="da-DK" noProof="0" dirty="0" err="1"/>
              <a:t>subtitle</a:t>
            </a:r>
            <a:r>
              <a:rPr lang="da-DK" noProof="0" dirty="0"/>
              <a:t> </a:t>
            </a:r>
            <a:r>
              <a:rPr lang="da-DK" noProof="0" dirty="0" err="1"/>
              <a:t>style</a:t>
            </a:r>
            <a:endParaRPr lang="da-DK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12135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6048672" cy="972716"/>
          </a:xfrm>
        </p:spPr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  <a:p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426127"/>
            <a:ext cx="6865740" cy="972716"/>
          </a:xfrm>
        </p:spPr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  <a:p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line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add</a:t>
            </a:r>
            <a:r>
              <a:rPr lang="da-DK" dirty="0"/>
              <a:t>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one</a:t>
            </a:r>
            <a:r>
              <a:rPr lang="da-DK" dirty="0"/>
              <a:t>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da-DK" dirty="0" err="1"/>
              <a:t>Click</a:t>
            </a:r>
            <a:r>
              <a:rPr lang="da-DK" dirty="0"/>
              <a:t> the placeholder and </a:t>
            </a:r>
            <a:r>
              <a:rPr lang="da-DK" dirty="0" err="1"/>
              <a:t>paste</a:t>
            </a:r>
            <a:r>
              <a:rPr lang="da-DK" dirty="0"/>
              <a:t> image via </a:t>
            </a:r>
            <a:r>
              <a:rPr lang="da-DK" dirty="0" err="1"/>
              <a:t>Skyfish</a:t>
            </a:r>
            <a:r>
              <a:rPr lang="da-DK" dirty="0"/>
              <a:t> </a:t>
            </a:r>
            <a:r>
              <a:rPr lang="da-DK" dirty="0" err="1"/>
              <a:t>icon</a:t>
            </a:r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da-DK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da-DK" dirty="0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spcBef>
                <a:spcPts val="0"/>
              </a:spcBef>
              <a:defRPr sz="700" b="0">
                <a:noFill/>
                <a:latin typeface="+mn-lt"/>
              </a:defRPr>
            </a:lvl1pPr>
          </a:lstStyle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n-lt"/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Edit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  <a:p>
            <a:pPr lvl="5"/>
            <a:endParaRPr lang="da-DK" dirty="0"/>
          </a:p>
        </p:txBody>
      </p:sp>
      <p:sp>
        <p:nvSpPr>
          <p:cNvPr id="113676" name="text" descr="{&quot;templafy&quot;:{&quot;id&quot;:&quot;2fce62a0-f28a-44e1-a519-0cbe37b25f7a&quot;}}" title="UserProfile.Offices.Workarea_{{DocumentLanguage}}"/>
          <p:cNvSpPr>
            <a:spLocks noChangeArrowheads="1"/>
          </p:cNvSpPr>
          <p:nvPr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da-DK" sz="700" b="1" dirty="0">
                <a:solidFill>
                  <a:schemeClr val="bg1"/>
                </a:solidFill>
                <a:latin typeface="+mn-lt"/>
              </a:rPr>
              <a:t>DTU Aqua</a:t>
            </a:r>
          </a:p>
        </p:txBody>
      </p:sp>
      <p:sp>
        <p:nvSpPr>
          <p:cNvPr id="5" name="date" descr="{&quot;templafy&quot;:{&quot;id&quot;:&quot;58465eeb-cfe0-4970-97ec-88179dc0a9c2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251363" y="6541200"/>
            <a:ext cx="1104013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7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ＭＳ Ｐゴシック" pitchFamily="-80" charset="-128"/>
              </a:rPr>
              <a:t>31. januar 2023</a:t>
            </a:r>
          </a:p>
        </p:txBody>
      </p:sp>
      <p:sp>
        <p:nvSpPr>
          <p:cNvPr id="7" name="text" descr="{&quot;templafy&quot;:{&quot;id&quot;:&quot;5020bdfb-1912-4d6d-a5c3-71b7da283692&quot;}}" title="Form.PresentationTitle">
            <a:extLst>
              <a:ext uri="{FF2B5EF4-FFF2-40B4-BE49-F238E27FC236}">
                <a16:creationId xmlns:a16="http://schemas.microsoft.com/office/drawing/2014/main" id="{06B09BDB-1C7D-4F8A-8F1B-82D88054A428}"/>
              </a:ext>
            </a:extLst>
          </p:cNvPr>
          <p:cNvSpPr txBox="1"/>
          <p:nvPr userDrawn="1"/>
        </p:nvSpPr>
        <p:spPr>
          <a:xfrm>
            <a:off x="5591149" y="6541200"/>
            <a:ext cx="5495949" cy="316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da-DK" sz="700" dirty="0">
                <a:solidFill>
                  <a:schemeClr val="bg1"/>
                </a:solidFill>
                <a:latin typeface="+mn-lt"/>
              </a:rPr>
              <a:t>§7-Udvalget</a:t>
            </a: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990000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3.xml"/><Relationship Id="rId1" Type="http://schemas.openxmlformats.org/officeDocument/2006/relationships/customXml" Target="../../customXml/item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customXml" Target="../../customXml/item6.xml"/><Relationship Id="rId1" Type="http://schemas.openxmlformats.org/officeDocument/2006/relationships/customXml" Target="../../customXml/item4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358EA-4D5B-461F-997D-DE6729900D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Marin Fiskepleje</a:t>
            </a:r>
            <a:br>
              <a:rPr lang="da-DK" dirty="0"/>
            </a:br>
            <a:r>
              <a:rPr lang="da-DK" sz="6500" b="0" dirty="0"/>
              <a:t>2. halvdel 2022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8CE6942-A17C-4247-86C6-41FACF7E90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§7-udvalget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A221E4-1851-497D-90EE-984C711216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4C8C45C-947F-4981-8B3F-4F32E973C901}" type="slidenum">
              <a:rPr lang="da-DK" smtClean="0"/>
              <a:pPr/>
              <a:t>1</a:t>
            </a:fld>
            <a:endParaRPr lang="da-DK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320714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a-DK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700" b="1" kern="1200">
                <a:solidFill>
                  <a:schemeClr val="bg1"/>
                </a:solidFill>
                <a:latin typeface="+mn-lt"/>
                <a:ea typeface="ＭＳ Ｐゴシック" pitchFamily="-80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9pPr>
          </a:lstStyle>
          <a:p>
            <a:fld id="{103EA872-A674-449B-A120-B97244F8E91D}" type="slidenum">
              <a:rPr lang="da-DK" smtClean="0"/>
              <a:pPr/>
              <a:t>2</a:t>
            </a:fld>
            <a:endParaRPr lang="da-DK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a-DK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700" b="1" kern="1200">
                <a:solidFill>
                  <a:schemeClr val="bg1"/>
                </a:solidFill>
                <a:latin typeface="+mn-lt"/>
                <a:ea typeface="ＭＳ Ｐゴシック" pitchFamily="-80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9pPr>
          </a:lstStyle>
          <a:p>
            <a:fld id="{103EA872-A674-449B-A120-B97244F8E91D}" type="slidenum">
              <a:rPr lang="da-DK" smtClean="0"/>
              <a:pPr/>
              <a:t>2</a:t>
            </a:fld>
            <a:endParaRPr lang="da-DK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62" y="188640"/>
            <a:ext cx="4790279" cy="621409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988940" y="260648"/>
            <a:ext cx="5950109" cy="432048"/>
          </a:xfrm>
          <a:solidFill>
            <a:srgbClr val="FFFFFF"/>
          </a:solidFill>
        </p:spPr>
        <p:txBody>
          <a:bodyPr/>
          <a:lstStyle/>
          <a:p>
            <a:pPr algn="ctr"/>
            <a:br>
              <a:rPr lang="da-DK" dirty="0"/>
            </a:br>
            <a:r>
              <a:rPr lang="da-DK" dirty="0"/>
              <a:t>Fiskepleje.dk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4299492" y="1124744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306519" y="3080452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286894" y="4381551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306519" y="4988601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7630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3</a:t>
            </a:fld>
            <a:endParaRPr lang="da-DK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a-DK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700" b="1" kern="1200">
                <a:solidFill>
                  <a:schemeClr val="bg1"/>
                </a:solidFill>
                <a:latin typeface="+mn-lt"/>
                <a:ea typeface="ＭＳ Ｐゴシック" pitchFamily="-80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9pPr>
          </a:lstStyle>
          <a:p>
            <a:fld id="{103EA872-A674-449B-A120-B97244F8E91D}" type="slidenum">
              <a:rPr lang="da-DK" smtClean="0"/>
              <a:pPr/>
              <a:t>3</a:t>
            </a:fld>
            <a:endParaRPr lang="da-DK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662" y="188640"/>
            <a:ext cx="4790279" cy="621409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988940" y="260648"/>
            <a:ext cx="5950109" cy="432048"/>
          </a:xfrm>
          <a:solidFill>
            <a:srgbClr val="FFFFFF"/>
          </a:solidFill>
        </p:spPr>
        <p:txBody>
          <a:bodyPr/>
          <a:lstStyle/>
          <a:p>
            <a:pPr algn="ctr"/>
            <a:br>
              <a:rPr lang="da-DK" dirty="0"/>
            </a:br>
            <a:r>
              <a:rPr lang="da-DK" dirty="0"/>
              <a:t>Fiskepleje.dk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4299492" y="1124744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306519" y="3080452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286894" y="4381551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306519" y="4988601"/>
            <a:ext cx="1296144" cy="72008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chemeClr val="tx1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91350" y="1484784"/>
            <a:ext cx="3696900" cy="470898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b="1" u="sng" dirty="0">
                <a:latin typeface="+mn-lt"/>
              </a:rPr>
              <a:t>Arter der snart udgives: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Blåmusling </a:t>
            </a:r>
            <a:r>
              <a:rPr lang="da-DK" dirty="0"/>
              <a:t>(</a:t>
            </a:r>
            <a:r>
              <a:rPr lang="da-DK" i="1" dirty="0" err="1"/>
              <a:t>Mytilus</a:t>
            </a:r>
            <a:r>
              <a:rPr lang="da-DK" i="1" dirty="0"/>
              <a:t> </a:t>
            </a:r>
            <a:r>
              <a:rPr lang="da-DK" i="1" dirty="0" err="1"/>
              <a:t>edulis</a:t>
            </a:r>
            <a:r>
              <a:rPr lang="da-DK" dirty="0"/>
              <a:t>)</a:t>
            </a:r>
            <a:endParaRPr lang="da-DK" dirty="0">
              <a:latin typeface="+mn-lt"/>
            </a:endParaRPr>
          </a:p>
          <a:p>
            <a:pPr algn="l">
              <a:spcBef>
                <a:spcPts val="432"/>
              </a:spcBef>
            </a:pPr>
            <a:r>
              <a:rPr lang="da-DK" dirty="0">
                <a:latin typeface="+mn-lt"/>
              </a:rPr>
              <a:t>Sømrokke (</a:t>
            </a:r>
            <a:r>
              <a:rPr lang="da-DK" i="1" dirty="0">
                <a:latin typeface="+mn-lt"/>
              </a:rPr>
              <a:t>Raja </a:t>
            </a:r>
            <a:r>
              <a:rPr lang="da-DK" i="1" dirty="0" err="1">
                <a:latin typeface="+mn-lt"/>
              </a:rPr>
              <a:t>clavata</a:t>
            </a:r>
            <a:r>
              <a:rPr lang="da-DK" dirty="0">
                <a:latin typeface="+mn-lt"/>
              </a:rPr>
              <a:t>)</a:t>
            </a:r>
          </a:p>
          <a:p>
            <a:pPr algn="l">
              <a:spcBef>
                <a:spcPts val="432"/>
              </a:spcBef>
            </a:pPr>
            <a:endParaRPr lang="da-DK" dirty="0">
              <a:latin typeface="+mn-lt"/>
            </a:endParaRPr>
          </a:p>
          <a:p>
            <a:pPr algn="l">
              <a:spcBef>
                <a:spcPts val="432"/>
              </a:spcBef>
            </a:pPr>
            <a:r>
              <a:rPr lang="da-DK" b="1" u="sng" dirty="0">
                <a:latin typeface="+mn-lt"/>
              </a:rPr>
              <a:t>Arter der udgives senere: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Makrel (</a:t>
            </a:r>
            <a:r>
              <a:rPr lang="da-DK" i="1" dirty="0" err="1">
                <a:latin typeface="+mn-lt"/>
              </a:rPr>
              <a:t>Scomber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scombrus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Stenbider (</a:t>
            </a:r>
            <a:r>
              <a:rPr lang="da-DK" i="1" dirty="0" err="1">
                <a:latin typeface="+mn-lt"/>
              </a:rPr>
              <a:t>Cyclopterus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lumpus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Fjæsing (</a:t>
            </a:r>
            <a:r>
              <a:rPr lang="da-DK" i="1" dirty="0" err="1">
                <a:latin typeface="+mn-lt"/>
              </a:rPr>
              <a:t>Trachinus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draco</a:t>
            </a:r>
            <a:r>
              <a:rPr lang="da-DK" dirty="0">
                <a:latin typeface="+mn-lt"/>
              </a:rPr>
              <a:t>) 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Europæisk østers (</a:t>
            </a:r>
            <a:r>
              <a:rPr lang="da-DK" i="1" dirty="0" err="1">
                <a:latin typeface="+mn-lt"/>
              </a:rPr>
              <a:t>Ostrea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edulis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Hjertemusling (</a:t>
            </a:r>
            <a:r>
              <a:rPr lang="da-DK" i="1" dirty="0" err="1">
                <a:latin typeface="+mn-lt"/>
              </a:rPr>
              <a:t>Cerastoderma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edule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Stillehavsøsters (</a:t>
            </a:r>
            <a:r>
              <a:rPr lang="da-DK" i="1" dirty="0" err="1">
                <a:latin typeface="+mn-lt"/>
              </a:rPr>
              <a:t>Crassostrea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gigas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Tobis (</a:t>
            </a:r>
            <a:r>
              <a:rPr lang="da-DK" i="1" dirty="0" err="1">
                <a:latin typeface="+mn-lt"/>
              </a:rPr>
              <a:t>Ammodytes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tobianus</a:t>
            </a:r>
            <a:r>
              <a:rPr lang="da-DK" dirty="0">
                <a:latin typeface="+mn-lt"/>
              </a:rPr>
              <a:t>) 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Sorthaj (</a:t>
            </a:r>
            <a:r>
              <a:rPr lang="da-DK" i="1" dirty="0" err="1">
                <a:latin typeface="+mn-lt"/>
              </a:rPr>
              <a:t>Etmopterus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spinax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Tærbe (</a:t>
            </a:r>
            <a:r>
              <a:rPr lang="da-DK" i="1" dirty="0" err="1">
                <a:latin typeface="+mn-lt"/>
              </a:rPr>
              <a:t>Amblyraja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radiate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Småplettet </a:t>
            </a:r>
            <a:r>
              <a:rPr lang="da-DK" dirty="0" err="1">
                <a:latin typeface="+mn-lt"/>
              </a:rPr>
              <a:t>rødhaj</a:t>
            </a:r>
            <a:r>
              <a:rPr lang="da-DK" dirty="0">
                <a:latin typeface="+mn-lt"/>
              </a:rPr>
              <a:t> (</a:t>
            </a:r>
            <a:r>
              <a:rPr lang="da-DK" i="1" dirty="0" err="1">
                <a:latin typeface="+mn-lt"/>
              </a:rPr>
              <a:t>Scyliorhinus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canicula</a:t>
            </a:r>
            <a:r>
              <a:rPr lang="da-DK" dirty="0">
                <a:latin typeface="+mn-lt"/>
              </a:rPr>
              <a:t>)</a:t>
            </a:r>
          </a:p>
          <a:p>
            <a:pPr>
              <a:spcBef>
                <a:spcPts val="432"/>
              </a:spcBef>
            </a:pPr>
            <a:r>
              <a:rPr lang="da-DK" dirty="0">
                <a:latin typeface="+mn-lt"/>
              </a:rPr>
              <a:t>Hestemusling (</a:t>
            </a:r>
            <a:r>
              <a:rPr lang="da-DK" i="1" dirty="0" err="1">
                <a:latin typeface="+mn-lt"/>
              </a:rPr>
              <a:t>Modiolus</a:t>
            </a:r>
            <a:r>
              <a:rPr lang="da-DK" i="1" dirty="0">
                <a:latin typeface="+mn-lt"/>
              </a:rPr>
              <a:t> </a:t>
            </a:r>
            <a:r>
              <a:rPr lang="da-DK" i="1" dirty="0" err="1">
                <a:latin typeface="+mn-lt"/>
              </a:rPr>
              <a:t>modiolus</a:t>
            </a:r>
            <a:r>
              <a:rPr lang="da-DK" dirty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2832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4</a:t>
            </a:fld>
            <a:endParaRPr lang="da-DK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" b="19867"/>
          <a:stretch/>
        </p:blipFill>
        <p:spPr>
          <a:xfrm>
            <a:off x="1023913" y="1196752"/>
            <a:ext cx="5256584" cy="280353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5138"/>
          <a:stretch/>
        </p:blipFill>
        <p:spPr>
          <a:xfrm>
            <a:off x="1023913" y="4311930"/>
            <a:ext cx="3177767" cy="172819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622" y="260648"/>
            <a:ext cx="11100427" cy="432048"/>
          </a:xfrm>
          <a:noFill/>
        </p:spPr>
        <p:txBody>
          <a:bodyPr/>
          <a:lstStyle/>
          <a:p>
            <a:pPr algn="ctr"/>
            <a:br>
              <a:rPr lang="da-DK" dirty="0"/>
            </a:br>
            <a:r>
              <a:rPr lang="da-DK" dirty="0"/>
              <a:t>Nyheder på Fiskepleje.dk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b="17455"/>
          <a:stretch/>
        </p:blipFill>
        <p:spPr>
          <a:xfrm>
            <a:off x="5303118" y="3645024"/>
            <a:ext cx="4248472" cy="270674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302" y="872525"/>
            <a:ext cx="4010113" cy="254482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563417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277" y="1052736"/>
            <a:ext cx="3717945" cy="525083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5</a:t>
            </a:fld>
            <a:endParaRPr lang="da-DK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223" y="1052736"/>
            <a:ext cx="3792888" cy="5250832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54646" y="260648"/>
            <a:ext cx="10225136" cy="611811"/>
          </a:xfrm>
        </p:spPr>
        <p:txBody>
          <a:bodyPr/>
          <a:lstStyle/>
          <a:p>
            <a:pPr algn="ctr"/>
            <a:r>
              <a:rPr lang="da-DK" dirty="0"/>
              <a:t>Artikel i DAFF-bladet</a:t>
            </a:r>
          </a:p>
        </p:txBody>
      </p:sp>
    </p:spTree>
    <p:extLst>
      <p:ext uri="{BB962C8B-B14F-4D97-AF65-F5344CB8AC3E}">
        <p14:creationId xmlns:p14="http://schemas.microsoft.com/office/powerpoint/2010/main" val="427128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4646" y="260648"/>
            <a:ext cx="10225136" cy="611811"/>
          </a:xfrm>
        </p:spPr>
        <p:txBody>
          <a:bodyPr/>
          <a:lstStyle/>
          <a:p>
            <a:pPr algn="ctr"/>
            <a:r>
              <a:rPr lang="da-DK" dirty="0"/>
              <a:t>Fiskepleje.dk er på Facebook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6</a:t>
            </a:fld>
            <a:endParaRPr lang="da-DK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900" y="980728"/>
            <a:ext cx="11192150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656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a-DK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700" b="1" kern="1200">
                <a:solidFill>
                  <a:schemeClr val="bg1"/>
                </a:solidFill>
                <a:latin typeface="+mn-lt"/>
                <a:ea typeface="ＭＳ Ｐゴシック" pitchFamily="-80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9pPr>
          </a:lstStyle>
          <a:p>
            <a:fld id="{103EA872-A674-449B-A120-B97244F8E91D}" type="slidenum">
              <a:rPr lang="da-DK" smtClean="0"/>
              <a:pPr/>
              <a:t>7</a:t>
            </a:fld>
            <a:endParaRPr lang="da-DK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38" y="1340768"/>
            <a:ext cx="5688632" cy="50643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3067" b="1871"/>
          <a:stretch/>
        </p:blipFill>
        <p:spPr>
          <a:xfrm>
            <a:off x="6671270" y="1364557"/>
            <a:ext cx="5314153" cy="504055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92" y="116632"/>
            <a:ext cx="12190413" cy="972716"/>
          </a:xfrm>
        </p:spPr>
        <p:txBody>
          <a:bodyPr/>
          <a:lstStyle/>
          <a:p>
            <a:pPr algn="ctr"/>
            <a:r>
              <a:rPr lang="da-DK" dirty="0" err="1"/>
              <a:t>Alizarin</a:t>
            </a:r>
            <a:r>
              <a:rPr lang="da-DK" dirty="0"/>
              <a:t>-mærkning af skrubber i Limfjorden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5463" y="3573016"/>
            <a:ext cx="568923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02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da-DK"/>
            </a:defPPr>
            <a:lvl1pPr algn="l" rtl="0" fontAlgn="base">
              <a:spcBef>
                <a:spcPct val="50000"/>
              </a:spcBef>
              <a:spcAft>
                <a:spcPct val="0"/>
              </a:spcAft>
              <a:defRPr sz="700" b="1" kern="1200">
                <a:solidFill>
                  <a:schemeClr val="bg1"/>
                </a:solidFill>
                <a:latin typeface="+mn-lt"/>
                <a:ea typeface="ＭＳ Ｐゴシック" pitchFamily="-80" charset="-128"/>
                <a:cs typeface="+mn-cs"/>
              </a:defRPr>
            </a:lvl1pPr>
            <a:lvl2pPr marL="4572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2pPr>
            <a:lvl3pPr marL="9144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3pPr>
            <a:lvl4pPr marL="13716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4pPr>
            <a:lvl5pPr marL="1828800" algn="l" rtl="0" fontAlgn="base">
              <a:spcBef>
                <a:spcPct val="5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  <a:cs typeface="+mn-cs"/>
              </a:defRPr>
            </a:lvl9pPr>
          </a:lstStyle>
          <a:p>
            <a:fld id="{103EA872-A674-449B-A120-B97244F8E91D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592" y="116632"/>
            <a:ext cx="12190413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pPr algn="ctr"/>
            <a:r>
              <a:rPr lang="da-DK" kern="0" dirty="0" err="1"/>
              <a:t>Alizarin</a:t>
            </a:r>
            <a:r>
              <a:rPr lang="da-DK" kern="0" dirty="0"/>
              <a:t>-mærkning af skrubber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4" y="1340768"/>
            <a:ext cx="5925503" cy="435341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8" name="Straight Arrow Connector 7"/>
          <p:cNvCxnSpPr/>
          <p:nvPr/>
        </p:nvCxnSpPr>
        <p:spPr bwMode="auto">
          <a:xfrm>
            <a:off x="1534514" y="3048591"/>
            <a:ext cx="432048" cy="360040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 bwMode="auto">
          <a:xfrm>
            <a:off x="1318490" y="2832567"/>
            <a:ext cx="2088232" cy="2088232"/>
          </a:xfrm>
          <a:prstGeom prst="rect">
            <a:avLst/>
          </a:prstGeom>
          <a:noFill/>
          <a:ln w="1905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rgbClr val="FFFF00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307" y="1340767"/>
            <a:ext cx="5804555" cy="435341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10"/>
          <p:cNvSpPr/>
          <p:nvPr/>
        </p:nvSpPr>
        <p:spPr bwMode="auto">
          <a:xfrm>
            <a:off x="6507553" y="2832567"/>
            <a:ext cx="2088232" cy="2088232"/>
          </a:xfrm>
          <a:prstGeom prst="rect">
            <a:avLst/>
          </a:prstGeom>
          <a:noFill/>
          <a:ln w="1905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dirty="0" err="1">
              <a:ln>
                <a:solidFill>
                  <a:srgbClr val="FFFF00"/>
                </a:solidFill>
              </a:ln>
              <a:noFill/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18942" y="1645273"/>
            <a:ext cx="2659716" cy="680553"/>
          </a:xfrm>
        </p:spPr>
        <p:txBody>
          <a:bodyPr/>
          <a:lstStyle/>
          <a:p>
            <a:pPr marL="0" indent="0" algn="ctr">
              <a:buNone/>
            </a:pPr>
            <a:r>
              <a:rPr lang="da-DK" sz="2800" dirty="0">
                <a:solidFill>
                  <a:srgbClr val="FFFF00"/>
                </a:solidFill>
              </a:rPr>
              <a:t>Det virker!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74" y="5694183"/>
            <a:ext cx="583593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dirty="0">
                <a:latin typeface="+mn-lt"/>
              </a:rPr>
              <a:t>UV-mikroskop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11767" y="5686576"/>
            <a:ext cx="580309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spcBef>
                <a:spcPts val="432"/>
              </a:spcBef>
            </a:pPr>
            <a:r>
              <a:rPr lang="da-DK" dirty="0" err="1">
                <a:latin typeface="+mn-lt"/>
              </a:rPr>
              <a:t>Brightfield</a:t>
            </a:r>
            <a:r>
              <a:rPr lang="da-DK" dirty="0">
                <a:latin typeface="+mn-lt"/>
              </a:rPr>
              <a:t>-mikroskop</a:t>
            </a:r>
          </a:p>
        </p:txBody>
      </p:sp>
    </p:spTree>
    <p:extLst>
      <p:ext uri="{BB962C8B-B14F-4D97-AF65-F5344CB8AC3E}">
        <p14:creationId xmlns:p14="http://schemas.microsoft.com/office/powerpoint/2010/main" val="1512696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622" y="4221088"/>
            <a:ext cx="10441159" cy="1656184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En specialestuderende har modelleret skarv- og </a:t>
            </a:r>
            <a:r>
              <a:rPr lang="da-DK" dirty="0" err="1"/>
              <a:t>krabbeprædationen</a:t>
            </a:r>
            <a:r>
              <a:rPr lang="da-DK" dirty="0"/>
              <a:t> på unge rødspætter og skrubber i tre fjorde på vestkysten. Specialet er akkurat blevet vellykket forsvaret. </a:t>
            </a:r>
          </a:p>
          <a:p>
            <a:pPr lvl="1"/>
            <a:endParaRPr lang="da-DK" dirty="0"/>
          </a:p>
          <a:p>
            <a:pPr lvl="1"/>
            <a:r>
              <a:rPr lang="da-DK" i="1" dirty="0"/>
              <a:t>Der vil også udformes en fiskepleje-artikel om emnet der opsummerer resultaterne i 2023.</a:t>
            </a:r>
          </a:p>
          <a:p>
            <a:pPr marL="0" indent="0">
              <a:buNone/>
            </a:pPr>
            <a:r>
              <a:rPr lang="da-DK" dirty="0"/>
              <a:t> 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9</a:t>
            </a:fld>
            <a:endParaRPr lang="da-DK" dirty="0"/>
          </a:p>
        </p:txBody>
      </p:sp>
      <p:pic>
        <p:nvPicPr>
          <p:cNvPr id="1026" name="Picture 2" descr="Viden om skarv - Danmarks Sportsfiskerforb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30" y="1412776"/>
            <a:ext cx="603296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88082" y="3492371"/>
            <a:ext cx="17281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Danmarks Sportsfiskerforbund</a:t>
            </a:r>
          </a:p>
        </p:txBody>
      </p:sp>
      <p:pic>
        <p:nvPicPr>
          <p:cNvPr id="1028" name="Picture 4" descr="image a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390" y="1412776"/>
            <a:ext cx="3196451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21423" y="3492371"/>
            <a:ext cx="17281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DTU Aqua, Dansk Skaldyrcenter</a:t>
            </a:r>
          </a:p>
        </p:txBody>
      </p:sp>
    </p:spTree>
    <p:extLst>
      <p:ext uri="{BB962C8B-B14F-4D97-AF65-F5344CB8AC3E}">
        <p14:creationId xmlns:p14="http://schemas.microsoft.com/office/powerpoint/2010/main" val="922336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AB9D89-4678-4B3C-8679-3E429EFB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dirty="0"/>
              <a:t>Foredrag i Gershøj Fritidsfiskerforening i december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5890CD-8F90-4FE7-841F-F7B0C2865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646" y="1700808"/>
            <a:ext cx="10249138" cy="4551098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Med repræsentanter fra Miljøstyrelsen, Nationalparken Skjoldungernes Land, AU og en kandidatstuderende fra DTU Aqua</a:t>
            </a: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da-DK" smtClean="0"/>
              <a:pPr/>
              <a:t>10</a:t>
            </a:fld>
            <a:endParaRPr lang="da-DK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46" y="2708920"/>
            <a:ext cx="10249138" cy="3096344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7963812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chemeClr val="accent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3B38FA3B-2246-40E5-A61A-EA1559A3CD76}" vid="{D5F764FD-A73C-4B6C-BF48-3536DEB79AD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TemplafyTemplateConfiguration><![CDATA[{"elementsMetadata":[{"type":"shape","id":"2fce62a0-f28a-44e1-a519-0cbe37b25f7a","elementConfiguration":{"binding":"UserProfile.Offices.Workarea_{{DocumentLanguage}}","disableUpdates":false,"type":"text"}},{"type":"shape","id":"58465eeb-cfe0-4970-97ec-88179dc0a9c2","elementConfiguration":{"binding":"Form.Date","format":"{{DateFormats.GeneralDate}}","disableUpdates":false,"type":"date"}},{"type":"shape","id":"5020bdfb-1912-4d6d-a5c3-71b7da283692","elementConfiguration":{"binding":"Form.PresentationTitle","disableUpdates":false,"type":"text"}},{"type":"shape","id":"8d5b95d1-8a23-4044-9620-bf5e7305a170","elementConfiguration":{"binding":"UserProfile.Offices.Workarea_{{DocumentLanguage}}","disableUpdates":false,"type":"text"}},{"type":"shape","id":"79fbb3c3-dd89-47ef-91e9-e0bd2bb0942f","elementConfiguration":{"binding":"Form.Date","format":"{{DateFormats.GeneralDate}}","disableUpdates":false,"type":"date"}},{"type":"shape","id":"5e9447ba-0dff-46ec-ac33-540c046ca40a","elementConfiguration":{"binding":"Form.PresentationTitle","disableUpdates":false,"type":"text"}}],"transformationConfigurations":[{"language":"{{DocumentLanguage}}","disableUpdates":false,"type":"proofingLanguage"}],"enableDocumentContentUpdater":true,"templateName":"DTU Template 16_9 - Corporate red","templateDescription":"","version":"1.2"}]]></TemplafyTemplateConfiguration>
</file>

<file path=customXml/item2.xml><?xml version="1.0" encoding="utf-8"?>
<TemplafyFormConfiguration><![CDATA[{"formFields":[{"required":false,"helpTexts":{"prefix":"","postfix":""},"spacing":{},"type":"datePicker","name":"Date","label":"Date","fullyQualifiedName":"Date"},{"required":false,"placeholder":"","lines":0,"helpTexts":{"prefix":"","postfix":""},"spacing":{},"type":"textBox","name":"PresentationTitle","label":"Presentation title","fullyQualifiedName":"PresentationTitle"}],"formDataEntries":[{"name":"Date","value":"0ObgdEq217qvFZn+ASXtFQ=="},{"name":"PresentationTitle","value":"sKqetmEhksbXYJGHCo1l6g=="}]}]]></TemplafyForm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SlideTemplateConfiguration><![CDATA[{"elementsMetadata":[],"enableDocumentContentUpdater":true,"documentContentValidatorConfiguration":{"enableDocumentContentValidator":false,"documentContentValidatorVersion":0},"slideId":"636837486369128185","version":"1.2"}]]></TemplafySlideTemplateConfiguration>
</file>

<file path=customXml/item6.xml><?xml version="1.0" encoding="utf-8"?>
<TemplafySlideTemplateConfiguration><![CDATA[{"elementsMetadata":[],"enableDocumentContentUpdater":true,"documentContentValidatorConfiguration":{"enableDocumentContentValidator":false,"documentContentValidatorVersion":0},"slideId":"636837486369753289","version":"1.2"}]]></TemplafySlideTemplateConfiguration>
</file>

<file path=customXml/itemProps1.xml><?xml version="1.0" encoding="utf-8"?>
<ds:datastoreItem xmlns:ds="http://schemas.openxmlformats.org/officeDocument/2006/customXml" ds:itemID="{1334258C-C3E7-4029-A615-C886A240FB15}">
  <ds:schemaRefs/>
</ds:datastoreItem>
</file>

<file path=customXml/itemProps2.xml><?xml version="1.0" encoding="utf-8"?>
<ds:datastoreItem xmlns:ds="http://schemas.openxmlformats.org/officeDocument/2006/customXml" ds:itemID="{05DC2B94-7C1B-4C14-83B0-9CD2A82C27E0}">
  <ds:schemaRefs/>
</ds:datastoreItem>
</file>

<file path=customXml/itemProps3.xml><?xml version="1.0" encoding="utf-8"?>
<ds:datastoreItem xmlns:ds="http://schemas.openxmlformats.org/officeDocument/2006/customXml" ds:itemID="{56C8BFB2-A911-4310-9D4A-421D773FAFA6}">
  <ds:schemaRefs/>
</ds:datastoreItem>
</file>

<file path=customXml/itemProps4.xml><?xml version="1.0" encoding="utf-8"?>
<ds:datastoreItem xmlns:ds="http://schemas.openxmlformats.org/officeDocument/2006/customXml" ds:itemID="{F4C08C7F-F953-44DE-ACDE-930692BDDB0F}">
  <ds:schemaRefs/>
</ds:datastoreItem>
</file>

<file path=customXml/itemProps5.xml><?xml version="1.0" encoding="utf-8"?>
<ds:datastoreItem xmlns:ds="http://schemas.openxmlformats.org/officeDocument/2006/customXml" ds:itemID="{11FAAC39-0A3A-4CC2-A9C1-60940B78AE17}">
  <ds:schemaRefs/>
</ds:datastoreItem>
</file>

<file path=customXml/itemProps6.xml><?xml version="1.0" encoding="utf-8"?>
<ds:datastoreItem xmlns:ds="http://schemas.openxmlformats.org/officeDocument/2006/customXml" ds:itemID="{02E7CCCE-613B-4CED-B813-E473EA1E01B2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3236</TotalTime>
  <Words>206</Words>
  <Application>Microsoft Office PowerPoint</Application>
  <PresentationFormat>Brugerdefineret</PresentationFormat>
  <Paragraphs>51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Times New Roman</vt:lpstr>
      <vt:lpstr>Verdana</vt:lpstr>
      <vt:lpstr>Blank</vt:lpstr>
      <vt:lpstr>Marin Fiskepleje 2. halvdel 2022</vt:lpstr>
      <vt:lpstr> Fiskepleje.dk</vt:lpstr>
      <vt:lpstr> Fiskepleje.dk</vt:lpstr>
      <vt:lpstr> Nyheder på Fiskepleje.dk</vt:lpstr>
      <vt:lpstr>Artikel i DAFF-bladet</vt:lpstr>
      <vt:lpstr>Fiskepleje.dk er på Facebook</vt:lpstr>
      <vt:lpstr>Alizarin-mærkning af skrubber i Limfjorden</vt:lpstr>
      <vt:lpstr>PowerPoint-præsentation</vt:lpstr>
      <vt:lpstr>PowerPoint-præsentation</vt:lpstr>
      <vt:lpstr>Foredrag i Gershøj Fritidsfiskerforening i december</vt:lpstr>
    </vt:vector>
  </TitlesOfParts>
  <Company>DTU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Mette Kjellerup Schiønning</dc:creator>
  <cp:lastModifiedBy>Inga Koch Andresen</cp:lastModifiedBy>
  <cp:revision>69</cp:revision>
  <dcterms:created xsi:type="dcterms:W3CDTF">2023-01-29T08:51:02Z</dcterms:created>
  <dcterms:modified xsi:type="dcterms:W3CDTF">2024-08-30T07:01:24Z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enantId">
    <vt:lpwstr>dtu</vt:lpwstr>
  </property>
  <property fmtid="{D5CDD505-2E9C-101B-9397-08002B2CF9AE}" pid="4" name="TemplafyTemplateId">
    <vt:lpwstr>636852323241298977</vt:lpwstr>
  </property>
  <property fmtid="{D5CDD505-2E9C-101B-9397-08002B2CF9AE}" pid="5" name="TemplafyUserProfileId">
    <vt:lpwstr>637540755009438914</vt:lpwstr>
  </property>
  <property fmtid="{D5CDD505-2E9C-101B-9397-08002B2CF9AE}" pid="6" name="TemplafyLanguageCode">
    <vt:lpwstr>da-DK</vt:lpwstr>
  </property>
</Properties>
</file>